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84" r:id="rId2"/>
    <p:sldId id="286" r:id="rId3"/>
    <p:sldId id="258" r:id="rId4"/>
    <p:sldId id="259" r:id="rId5"/>
    <p:sldId id="273" r:id="rId6"/>
    <p:sldId id="264" r:id="rId7"/>
    <p:sldId id="266" r:id="rId8"/>
    <p:sldId id="267" r:id="rId9"/>
    <p:sldId id="265" r:id="rId10"/>
    <p:sldId id="268" r:id="rId11"/>
    <p:sldId id="270" r:id="rId12"/>
    <p:sldId id="271" r:id="rId13"/>
    <p:sldId id="272" r:id="rId14"/>
    <p:sldId id="274" r:id="rId15"/>
    <p:sldId id="275" r:id="rId16"/>
    <p:sldId id="276" r:id="rId17"/>
    <p:sldId id="277" r:id="rId18"/>
    <p:sldId id="279" r:id="rId19"/>
    <p:sldId id="281" r:id="rId20"/>
    <p:sldId id="280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9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wiki/1601" TargetMode="External"/><Relationship Id="rId2" Type="http://schemas.openxmlformats.org/officeDocument/2006/relationships/hyperlink" Target="http://uk.wikipedia.org/wiki/%D0%A1%D0%B8%D0%B3%D1%96%D0%B7%D0%BC%D1%83%D0%BD%D0%B4_%D0%86%D0%86%D0%86_%D0%92%D0%B0%D0%B7%D0%B0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hyperlink" Target="http://uk.wikipedia.org/wiki/%D0%9B%D1%96%D0%B2%D0%BE%D0%BD%D1%96%D1%8F" TargetMode="External"/><Relationship Id="rId4" Type="http://schemas.openxmlformats.org/officeDocument/2006/relationships/hyperlink" Target="http://uk.wikipedia.org/wiki/1602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uk.wikipedia.org/wiki/%D0%9A%D0%B8%D1%97%D0%B2" TargetMode="External"/><Relationship Id="rId13" Type="http://schemas.openxmlformats.org/officeDocument/2006/relationships/hyperlink" Target="http://uk.wikipedia.org/wiki/%D0%91%D1%96%D0%BE%D0%BA%D1%96%D0%B1%D0%B5%D1%80%D0%BD%D0%B5%D1%82%D0%B8%D0%BA%D0%B0" TargetMode="External"/><Relationship Id="rId18" Type="http://schemas.openxmlformats.org/officeDocument/2006/relationships/hyperlink" Target="http://uk.wikipedia.org/wiki/1993" TargetMode="External"/><Relationship Id="rId26" Type="http://schemas.openxmlformats.org/officeDocument/2006/relationships/hyperlink" Target="http://uk.wikipedia.org/wiki/1997" TargetMode="External"/><Relationship Id="rId3" Type="http://schemas.openxmlformats.org/officeDocument/2006/relationships/hyperlink" Target="http://uk.wikipedia.org/wiki/1913" TargetMode="External"/><Relationship Id="rId21" Type="http://schemas.openxmlformats.org/officeDocument/2006/relationships/hyperlink" Target="http://uk.wikipedia.org/wiki/1961" TargetMode="External"/><Relationship Id="rId7" Type="http://schemas.openxmlformats.org/officeDocument/2006/relationships/hyperlink" Target="http://uk.wikipedia.org/wiki/2002" TargetMode="External"/><Relationship Id="rId12" Type="http://schemas.openxmlformats.org/officeDocument/2006/relationships/hyperlink" Target="http://uk.wikipedia.org/wiki/%D0%9C%D0%B5%D0%B4%D0%B8%D1%86%D0%B8%D0%BD%D0%B0" TargetMode="External"/><Relationship Id="rId17" Type="http://schemas.openxmlformats.org/officeDocument/2006/relationships/hyperlink" Target="http://uk.wikipedia.org/wiki/%D0%9D%D0%B0%D1%86%D1%96%D0%BE%D0%BD%D0%B0%D0%BB%D1%8C%D0%BD%D0%B0_%D0%B0%D0%BA%D0%B0%D0%B4%D0%B5%D0%BC%D1%96%D1%8F_%D0%BC%D0%B5%D0%B4%D0%B8%D1%87%D0%BD%D0%B8%D1%85_%D0%BD%D0%B0%D1%83%D0%BA_%D0%A3%D0%BA%D1%80%D0%B0%D1%97%D0%BD%D0%B8" TargetMode="External"/><Relationship Id="rId25" Type="http://schemas.openxmlformats.org/officeDocument/2006/relationships/hyperlink" Target="http://uk.wikipedia.org/wiki/%D0%94%D0%B5%D1%80%D0%B6%D0%B0%D0%B2%D0%BD%D0%B0_%D0%BF%D1%80%D0%B5%D0%BC%D1%96%D1%8F_%D0%A3%D0%BA%D1%80%D0%B0%D1%97%D0%BD%D0%B8_%D0%B2_%D0%B3%D0%B0%D0%BB%D1%83%D0%B7%D1%96_%D0%BD%D0%B0%D1%83%D0%BA%D0%B8_%D1%96_%D1%82%D0%B5%D1%85%D0%BD%D1%96%D0%BA%D0%B8" TargetMode="External"/><Relationship Id="rId2" Type="http://schemas.openxmlformats.org/officeDocument/2006/relationships/hyperlink" Target="http://uk.wikipedia.org/wiki/6_%D0%B3%D1%80%D1%83%D0%B4%D0%BD%D1%8F" TargetMode="External"/><Relationship Id="rId16" Type="http://schemas.openxmlformats.org/officeDocument/2006/relationships/hyperlink" Target="http://uk.wikipedia.org/wiki/1969" TargetMode="External"/><Relationship Id="rId20" Type="http://schemas.openxmlformats.org/officeDocument/2006/relationships/hyperlink" Target="http://uk.wikipedia.org/wiki/%D0%9B%D0%B5%D0%BD%D1%96%D0%BD%D1%81%D1%8C%D0%BA%D0%B0_%D0%BF%D1%80%D0%B5%D0%BC%D1%96%D1%8F" TargetMode="External"/><Relationship Id="rId29" Type="http://schemas.openxmlformats.org/officeDocument/2006/relationships/hyperlink" Target="http://uk.wikipedia.org/wiki/1983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uk.wikipedia.org/wiki/12_%D0%B3%D1%80%D1%83%D0%B4%D0%BD%D1%8F" TargetMode="External"/><Relationship Id="rId11" Type="http://schemas.openxmlformats.org/officeDocument/2006/relationships/hyperlink" Target="http://uk.wikipedia.org/wiki/%D0%A3%D1%87%D0%B5%D0%BD%D0%B8%D0%B9" TargetMode="External"/><Relationship Id="rId24" Type="http://schemas.openxmlformats.org/officeDocument/2006/relationships/hyperlink" Target="http://uk.wikipedia.org/wiki/1988" TargetMode="External"/><Relationship Id="rId32" Type="http://schemas.openxmlformats.org/officeDocument/2006/relationships/image" Target="../media/image17.jpeg"/><Relationship Id="rId5" Type="http://schemas.openxmlformats.org/officeDocument/2006/relationships/hyperlink" Target="http://uk.wikipedia.org/wiki/%D0%92%D0%BE%D0%BB%D0%BE%D0%B3%D0%BE%D0%B4%D1%81%D1%8C%D0%BA%D0%B0_%D0%BE%D0%B1%D0%BB%D0%B0%D1%81%D1%82%D1%8C" TargetMode="External"/><Relationship Id="rId15" Type="http://schemas.openxmlformats.org/officeDocument/2006/relationships/hyperlink" Target="http://uk.wikipedia.org/wiki/%D0%A1%D0%BF%D0%B8%D1%81%D0%BE%D0%BA_%D0%B0%D0%BA%D0%B0%D0%B4%D0%B5%D0%BC%D1%96%D0%BA%D1%96%D0%B2_%D0%9D%D0%90%D0%9D_%D0%A3%D0%BA%D1%80%D0%B0%D1%97%D0%BD%D0%B8" TargetMode="External"/><Relationship Id="rId23" Type="http://schemas.openxmlformats.org/officeDocument/2006/relationships/hyperlink" Target="http://uk.wikipedia.org/wiki/1978" TargetMode="External"/><Relationship Id="rId28" Type="http://schemas.openxmlformats.org/officeDocument/2006/relationships/hyperlink" Target="http://uk.wikipedia.org/wiki/%D0%9D%D0%B0%D1%86%D1%96%D0%BE%D0%BD%D0%B0%D0%BB%D1%8C%D0%BD%D0%B8%D0%B9_%D1%96%D0%BD%D1%81%D1%82%D0%B8%D1%82%D1%83%D1%82_%D1%81%D0%B5%D1%80%D1%86%D0%B5%D0%B2%D0%BE-%D1%81%D1%83%D0%B4%D0%B8%D0%BD%D0%BD%D0%BE%D1%97_%D1%85%D1%96%D1%80%D1%83%D1%80%D0%B3%D1%96%D1%97_%D1%96%D0%BC%D0%B5%D0%BD%D1%96_%D0%9C%D0%B8%D0%BA%D0%BE%D0%BB%D0%B8_%D0%90%D0%BC%D0%BE%D1%81%D0%BE%D0%B2%D0%B0_%D0%90%D0%9C%D0%9D_%D0%A3%D0%BA%D1%80%D0%B0%D1%97%D0%BD%D0%B8" TargetMode="External"/><Relationship Id="rId10" Type="http://schemas.openxmlformats.org/officeDocument/2006/relationships/hyperlink" Target="http://uk.wikipedia.org/wiki/%D0%9B%D1%96%D0%BA%D0%B0%D1%80" TargetMode="External"/><Relationship Id="rId19" Type="http://schemas.openxmlformats.org/officeDocument/2006/relationships/hyperlink" Target="http://uk.wikipedia.org/wiki/%D0%9B%D0%B0%D1%83%D1%80%D0%B5%D0%B0%D1%82" TargetMode="External"/><Relationship Id="rId31" Type="http://schemas.openxmlformats.org/officeDocument/2006/relationships/hyperlink" Target="http://uk.wikipedia.org/wiki/1953" TargetMode="External"/><Relationship Id="rId4" Type="http://schemas.openxmlformats.org/officeDocument/2006/relationships/hyperlink" Target="http://uk.wikipedia.org/wiki/%D0%9E%D0%BB%D1%8C%D1%85%D0%BE%D0%B2%D0%BE_(%D0%B1%D1%96%D0%BB%D1%8F_%D0%A7%D0%B5%D1%80%D0%B5%D0%BF%D0%BE%D0%B2%D1%86%D1%8F)" TargetMode="External"/><Relationship Id="rId9" Type="http://schemas.openxmlformats.org/officeDocument/2006/relationships/hyperlink" Target="http://uk.wikipedia.org/wiki/%D0%A3%D0%BA%D1%80%D0%B0%D1%97%D0%BD%D0%B0" TargetMode="External"/><Relationship Id="rId14" Type="http://schemas.openxmlformats.org/officeDocument/2006/relationships/hyperlink" Target="http://uk.wikipedia.org/wiki/%D0%93%D1%80%D0%BE%D0%BC%D0%B0%D0%B4%D1%81%D1%8C%D0%BA%D0%B8%D0%B9_%D0%B4%D1%96%D1%8F%D1%87" TargetMode="External"/><Relationship Id="rId22" Type="http://schemas.openxmlformats.org/officeDocument/2006/relationships/hyperlink" Target="http://uk.wikipedia.org/wiki/%D0%94%D0%B5%D1%80%D0%B6%D0%B0%D0%B2%D0%BD%D1%96_%D0%BD%D0%B0%D0%B3%D0%BE%D1%80%D0%BE%D0%B4%D0%B8_%D0%A3%D0%BA%D1%80%D0%B0%D1%97%D0%BD%D0%B8" TargetMode="External"/><Relationship Id="rId27" Type="http://schemas.openxmlformats.org/officeDocument/2006/relationships/hyperlink" Target="http://uk.wikipedia.org/wiki/%D0%94%D0%B8%D1%80%D0%B5%D0%BA%D1%82%D0%BE%D1%80" TargetMode="External"/><Relationship Id="rId30" Type="http://schemas.openxmlformats.org/officeDocument/2006/relationships/hyperlink" Target="http://uk.wikipedia.org/wiki/%D0%94%D0%BE%D0%BA%D1%82%D0%BE%D1%80_%D0%BD%D0%B0%D1%83%D0%BA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620792"/>
          </a:xfrm>
        </p:spPr>
        <p:txBody>
          <a:bodyPr/>
          <a:lstStyle/>
          <a:p>
            <a:r>
              <a:rPr lang="ru-RU" i="1" dirty="0" smtClean="0"/>
              <a:t>Велик</a:t>
            </a:r>
            <a:r>
              <a:rPr lang="uk-UA" i="1" dirty="0" smtClean="0"/>
              <a:t>і українці минулого і сьогодення</a:t>
            </a:r>
            <a:endParaRPr lang="ru-RU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2514600"/>
          </a:xfrm>
        </p:spPr>
        <p:txBody>
          <a:bodyPr>
            <a:noAutofit/>
          </a:bodyPr>
          <a:lstStyle/>
          <a:p>
            <a:r>
              <a:rPr lang="uk-UA" sz="5400" i="1" dirty="0" smtClean="0">
                <a:solidFill>
                  <a:srgbClr val="FF0000"/>
                </a:solidFill>
              </a:rPr>
              <a:t>Великі </a:t>
            </a:r>
            <a:r>
              <a:rPr lang="uk-UA" sz="5400" i="1" dirty="0" err="1" smtClean="0">
                <a:solidFill>
                  <a:srgbClr val="FF0000"/>
                </a:solidFill>
              </a:rPr>
              <a:t>укаїнці</a:t>
            </a:r>
            <a:r>
              <a:rPr lang="uk-UA" sz="5400" i="1" dirty="0" smtClean="0">
                <a:solidFill>
                  <a:srgbClr val="FF0000"/>
                </a:solidFill>
              </a:rPr>
              <a:t> минулого і сьогодення</a:t>
            </a:r>
            <a:endParaRPr lang="ru-RU" sz="5400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1142984"/>
            <a:ext cx="7772400" cy="3200416"/>
          </a:xfrm>
        </p:spPr>
        <p:txBody>
          <a:bodyPr>
            <a:noAutofit/>
          </a:bodyPr>
          <a:lstStyle/>
          <a:p>
            <a:pPr algn="l"/>
            <a:r>
              <a:rPr lang="uk-UA" sz="2400" b="1" i="1" dirty="0" smtClean="0"/>
              <a:t>Наша історія-це наше минуле. Хто не знає своєї історії, свого минулого, не буде мати світлого майбутнього. Історія України велична і героїчна. Вона налічує багато постатей, якими можна захоплюватись і пишатись. Познайомимось із найяскравішими з них. Ці люди творили і творять історію нашої Батьківщини. Оцініть їх вклад, адже майбутнє за вами…  </a:t>
            </a:r>
            <a:endParaRPr lang="ru-RU" sz="24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1" dirty="0" smtClean="0">
                <a:solidFill>
                  <a:srgbClr val="FF0000"/>
                </a:solidFill>
              </a:rPr>
              <a:t>Великий </a:t>
            </a:r>
            <a:r>
              <a:rPr lang="uk-UA" b="1" i="1" dirty="0" err="1" smtClean="0">
                <a:solidFill>
                  <a:srgbClr val="FF0000"/>
                </a:solidFill>
              </a:rPr>
              <a:t>Кобзар-Т.Г.Шевченко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://im0-tub-ua.yandex.net/i?id=5ac0a667afcc37af883534e90951150c-137-144&amp;n=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857364"/>
            <a:ext cx="1876425" cy="15240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1928803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 smtClean="0">
                <a:solidFill>
                  <a:schemeClr val="tx1">
                    <a:lumMod val="95000"/>
                  </a:schemeClr>
                </a:solidFill>
              </a:rPr>
              <a:t>Місце</a:t>
            </a:r>
            <a:r>
              <a:rPr lang="ru-RU" i="1" dirty="0" smtClean="0">
                <a:solidFill>
                  <a:schemeClr val="tx1">
                    <a:lumMod val="95000"/>
                  </a:schemeClr>
                </a:solidFill>
              </a:rPr>
              <a:t> Т. </a:t>
            </a:r>
            <a:r>
              <a:rPr lang="ru-RU" i="1" dirty="0" err="1" smtClean="0">
                <a:solidFill>
                  <a:schemeClr val="tx1">
                    <a:lumMod val="95000"/>
                  </a:schemeClr>
                </a:solidFill>
              </a:rPr>
              <a:t>Шевченка</a:t>
            </a:r>
            <a:r>
              <a:rPr lang="ru-RU" i="1" dirty="0" smtClean="0">
                <a:solidFill>
                  <a:schemeClr val="tx1">
                    <a:lumMod val="95000"/>
                  </a:schemeClr>
                </a:solidFill>
              </a:rPr>
              <a:t> в </a:t>
            </a:r>
            <a:r>
              <a:rPr lang="ru-RU" i="1" dirty="0" err="1" smtClean="0">
                <a:solidFill>
                  <a:schemeClr val="tx1">
                    <a:lumMod val="95000"/>
                  </a:schemeClr>
                </a:solidFill>
              </a:rPr>
              <a:t>українському</a:t>
            </a:r>
            <a:r>
              <a:rPr lang="ru-RU" i="1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</a:schemeClr>
                </a:solidFill>
              </a:rPr>
              <a:t>суспільстві</a:t>
            </a:r>
            <a:r>
              <a:rPr lang="ru-RU" i="1" dirty="0" smtClean="0">
                <a:solidFill>
                  <a:schemeClr val="tx1">
                    <a:lumMod val="95000"/>
                  </a:schemeClr>
                </a:solidFill>
              </a:rPr>
              <a:t> та </a:t>
            </a:r>
            <a:r>
              <a:rPr lang="ru-RU" i="1" dirty="0" err="1" smtClean="0">
                <a:solidFill>
                  <a:schemeClr val="tx1">
                    <a:lumMod val="95000"/>
                  </a:schemeClr>
                </a:solidFill>
              </a:rPr>
              <a:t>культурі</a:t>
            </a:r>
            <a:r>
              <a:rPr lang="ru-RU" i="1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</a:schemeClr>
                </a:solidFill>
              </a:rPr>
              <a:t>України</a:t>
            </a:r>
            <a:r>
              <a:rPr lang="ru-RU" i="1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</a:schemeClr>
                </a:solidFill>
              </a:rPr>
              <a:t>особливе</a:t>
            </a:r>
            <a:endParaRPr lang="ru-RU" i="1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428869"/>
            <a:ext cx="4572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i="1" dirty="0" err="1" smtClean="0"/>
              <a:t>нині</a:t>
            </a:r>
            <a:r>
              <a:rPr lang="ru-RU" i="1" dirty="0" smtClean="0"/>
              <a:t> </a:t>
            </a:r>
            <a:r>
              <a:rPr lang="ru-RU" i="1" dirty="0" err="1" smtClean="0"/>
              <a:t>він</a:t>
            </a:r>
            <a:r>
              <a:rPr lang="ru-RU" i="1" dirty="0" smtClean="0"/>
              <a:t> — символ </a:t>
            </a:r>
            <a:r>
              <a:rPr lang="ru-RU" i="1" dirty="0" err="1" smtClean="0"/>
              <a:t>нової</a:t>
            </a:r>
            <a:r>
              <a:rPr lang="ru-RU" i="1" dirty="0" smtClean="0"/>
              <a:t>, </a:t>
            </a:r>
            <a:r>
              <a:rPr lang="ru-RU" i="1" dirty="0" err="1" smtClean="0"/>
              <a:t>незалежної</a:t>
            </a:r>
            <a:r>
              <a:rPr lang="ru-RU" i="1" dirty="0" smtClean="0"/>
              <a:t> </a:t>
            </a:r>
            <a:r>
              <a:rPr lang="ru-RU" i="1" dirty="0" err="1" smtClean="0"/>
              <a:t>України</a:t>
            </a:r>
            <a:r>
              <a:rPr lang="ru-RU" i="1" dirty="0" smtClean="0"/>
              <a:t>. Т. Шевченко </a:t>
            </a:r>
            <a:r>
              <a:rPr lang="ru-RU" i="1" dirty="0" err="1" smtClean="0"/>
              <a:t>вивів</a:t>
            </a:r>
            <a:r>
              <a:rPr lang="ru-RU" i="1" dirty="0" smtClean="0"/>
              <a:t> </a:t>
            </a:r>
            <a:r>
              <a:rPr lang="ru-RU" i="1" dirty="0" err="1" smtClean="0"/>
              <a:t>українську</a:t>
            </a:r>
            <a:r>
              <a:rPr lang="ru-RU" i="1" dirty="0" smtClean="0"/>
              <a:t> культуру на </a:t>
            </a:r>
            <a:r>
              <a:rPr lang="ru-RU" i="1" dirty="0" err="1" smtClean="0"/>
              <a:t>вищий</a:t>
            </a:r>
            <a:r>
              <a:rPr lang="ru-RU" i="1" dirty="0" smtClean="0"/>
              <a:t> </a:t>
            </a:r>
            <a:r>
              <a:rPr lang="ru-RU" i="1" dirty="0" err="1" smtClean="0"/>
              <a:t>щабель</a:t>
            </a:r>
            <a:r>
              <a:rPr lang="ru-RU" i="1" dirty="0" smtClean="0"/>
              <a:t> </a:t>
            </a:r>
            <a:r>
              <a:rPr lang="ru-RU" i="1" dirty="0" err="1" smtClean="0"/>
              <a:t>розвитку</a:t>
            </a:r>
            <a:r>
              <a:rPr lang="ru-RU" i="1" dirty="0" smtClean="0"/>
              <a:t>, </a:t>
            </a:r>
            <a:r>
              <a:rPr lang="ru-RU" i="1" dirty="0" err="1" smtClean="0"/>
              <a:t>сміливо</a:t>
            </a:r>
            <a:r>
              <a:rPr lang="ru-RU" i="1" dirty="0" smtClean="0"/>
              <a:t> </a:t>
            </a:r>
            <a:r>
              <a:rPr lang="ru-RU" i="1" dirty="0" err="1" smtClean="0"/>
              <a:t>підкреслюючи</a:t>
            </a:r>
            <a:r>
              <a:rPr lang="ru-RU" i="1" dirty="0" smtClean="0"/>
              <a:t> </a:t>
            </a:r>
            <a:r>
              <a:rPr lang="ru-RU" i="1" dirty="0" err="1" smtClean="0"/>
              <a:t>її</a:t>
            </a:r>
            <a:r>
              <a:rPr lang="ru-RU" i="1" dirty="0" smtClean="0"/>
              <a:t> </a:t>
            </a:r>
            <a:r>
              <a:rPr lang="ru-RU" i="1" dirty="0" err="1" smtClean="0"/>
              <a:t>національну</a:t>
            </a:r>
            <a:r>
              <a:rPr lang="ru-RU" i="1" dirty="0" smtClean="0"/>
              <a:t> </a:t>
            </a:r>
            <a:r>
              <a:rPr lang="ru-RU" i="1" dirty="0" err="1" smtClean="0"/>
              <a:t>самобутність</a:t>
            </a:r>
            <a:r>
              <a:rPr lang="ru-RU" i="1" dirty="0" smtClean="0"/>
              <a:t> </a:t>
            </a:r>
            <a:r>
              <a:rPr lang="ru-RU" i="1" dirty="0" err="1" smtClean="0"/>
              <a:t>Шевченків</a:t>
            </a:r>
            <a:r>
              <a:rPr lang="ru-RU" i="1" dirty="0" smtClean="0"/>
              <a:t> «</a:t>
            </a:r>
            <a:r>
              <a:rPr lang="ru-RU" i="1" dirty="0" err="1" smtClean="0"/>
              <a:t>Кобзар</a:t>
            </a:r>
            <a:r>
              <a:rPr lang="ru-RU" i="1" dirty="0" smtClean="0"/>
              <a:t>» </a:t>
            </a:r>
            <a:r>
              <a:rPr lang="ru-RU" i="1" dirty="0" err="1" smtClean="0"/>
              <a:t>поклав</a:t>
            </a:r>
            <a:r>
              <a:rPr lang="ru-RU" i="1" dirty="0" smtClean="0"/>
              <a:t> початок новому </a:t>
            </a:r>
            <a:r>
              <a:rPr lang="ru-RU" i="1" dirty="0" err="1" smtClean="0"/>
              <a:t>етапу</a:t>
            </a:r>
            <a:r>
              <a:rPr lang="ru-RU" i="1" dirty="0" smtClean="0"/>
              <a:t> в </a:t>
            </a:r>
            <a:r>
              <a:rPr lang="ru-RU" i="1" dirty="0" err="1" smtClean="0"/>
              <a:t>історії</a:t>
            </a:r>
            <a:r>
              <a:rPr lang="ru-RU" i="1" dirty="0" smtClean="0"/>
              <a:t> </a:t>
            </a:r>
            <a:r>
              <a:rPr lang="ru-RU" i="1" dirty="0" err="1" smtClean="0"/>
              <a:t>українського</a:t>
            </a:r>
            <a:r>
              <a:rPr lang="ru-RU" i="1" dirty="0" smtClean="0"/>
              <a:t> </a:t>
            </a:r>
            <a:r>
              <a:rPr lang="ru-RU" i="1" dirty="0" err="1" smtClean="0"/>
              <a:t>письменства</a:t>
            </a:r>
            <a:r>
              <a:rPr lang="ru-RU" i="1" dirty="0" smtClean="0"/>
              <a:t>.  Т. Шевченко — </a:t>
            </a:r>
            <a:r>
              <a:rPr lang="ru-RU" i="1" dirty="0" err="1" smtClean="0"/>
              <a:t>гідний</a:t>
            </a:r>
            <a:r>
              <a:rPr lang="ru-RU" i="1" dirty="0" smtClean="0"/>
              <a:t> </a:t>
            </a:r>
            <a:r>
              <a:rPr lang="ru-RU" i="1" dirty="0" err="1" smtClean="0"/>
              <a:t>син</a:t>
            </a:r>
            <a:r>
              <a:rPr lang="ru-RU" i="1" dirty="0" smtClean="0"/>
              <a:t> </a:t>
            </a:r>
            <a:r>
              <a:rPr lang="ru-RU" i="1" dirty="0" err="1" smtClean="0"/>
              <a:t>свого</a:t>
            </a:r>
            <a:r>
              <a:rPr lang="ru-RU" i="1" dirty="0" smtClean="0"/>
              <a:t> народу. </a:t>
            </a:r>
            <a:br>
              <a:rPr lang="ru-RU" i="1" dirty="0" smtClean="0"/>
            </a:br>
            <a:r>
              <a:rPr lang="ru-RU" i="1" dirty="0" err="1" smtClean="0"/>
              <a:t>Творчість</a:t>
            </a:r>
            <a:r>
              <a:rPr lang="ru-RU" i="1" dirty="0" smtClean="0"/>
              <a:t> Т. </a:t>
            </a:r>
            <a:r>
              <a:rPr lang="ru-RU" i="1" dirty="0" err="1" smtClean="0"/>
              <a:t>Шевченка</a:t>
            </a:r>
            <a:r>
              <a:rPr lang="ru-RU" i="1" dirty="0" smtClean="0"/>
              <a:t> уже в 1860-х роках позитивно </a:t>
            </a:r>
            <a:r>
              <a:rPr lang="ru-RU" i="1" dirty="0" err="1" smtClean="0"/>
              <a:t>вплинула</a:t>
            </a:r>
            <a:r>
              <a:rPr lang="ru-RU" i="1" dirty="0" smtClean="0"/>
              <a:t> на </a:t>
            </a:r>
            <a:r>
              <a:rPr lang="ru-RU" i="1" dirty="0" err="1" smtClean="0"/>
              <a:t>частину</a:t>
            </a:r>
            <a:r>
              <a:rPr lang="ru-RU" i="1" dirty="0" smtClean="0"/>
              <a:t> </a:t>
            </a:r>
            <a:r>
              <a:rPr lang="ru-RU" i="1" dirty="0" err="1" smtClean="0"/>
              <a:t>молодої</a:t>
            </a:r>
            <a:r>
              <a:rPr lang="ru-RU" i="1" dirty="0" smtClean="0"/>
              <a:t> </a:t>
            </a:r>
            <a:r>
              <a:rPr lang="ru-RU" i="1" dirty="0" err="1" smtClean="0"/>
              <a:t>інтелігенції</a:t>
            </a:r>
            <a:r>
              <a:rPr lang="ru-RU" i="1" dirty="0" smtClean="0"/>
              <a:t>, </a:t>
            </a:r>
            <a:r>
              <a:rPr lang="ru-RU" i="1" dirty="0" err="1" smtClean="0"/>
              <a:t>врятувала</a:t>
            </a:r>
            <a:r>
              <a:rPr lang="ru-RU" i="1" dirty="0" smtClean="0"/>
              <a:t> </a:t>
            </a:r>
            <a:r>
              <a:rPr lang="ru-RU" i="1" dirty="0" err="1" smtClean="0"/>
              <a:t>її</a:t>
            </a:r>
            <a:r>
              <a:rPr lang="ru-RU" i="1" dirty="0" smtClean="0"/>
              <a:t> </a:t>
            </a:r>
            <a:r>
              <a:rPr lang="ru-RU" i="1" dirty="0" err="1" smtClean="0"/>
              <a:t>від</a:t>
            </a:r>
            <a:r>
              <a:rPr lang="ru-RU" i="1" dirty="0" smtClean="0"/>
              <a:t> </a:t>
            </a:r>
            <a:r>
              <a:rPr lang="ru-RU" i="1" dirty="0" err="1" smtClean="0"/>
              <a:t>денаціоналізації</a:t>
            </a:r>
            <a:r>
              <a:rPr lang="ru-RU" i="1" dirty="0" smtClean="0"/>
              <a:t>, </a:t>
            </a:r>
            <a:r>
              <a:rPr lang="ru-RU" i="1" dirty="0" err="1" smtClean="0"/>
              <a:t>збудила</a:t>
            </a:r>
            <a:r>
              <a:rPr lang="ru-RU" i="1" dirty="0" smtClean="0"/>
              <a:t> до </a:t>
            </a:r>
            <a:r>
              <a:rPr lang="ru-RU" i="1" dirty="0" err="1" smtClean="0"/>
              <a:t>активних</a:t>
            </a:r>
            <a:r>
              <a:rPr lang="ru-RU" i="1" dirty="0" smtClean="0"/>
              <a:t> </a:t>
            </a:r>
            <a:r>
              <a:rPr lang="ru-RU" i="1" dirty="0" err="1" smtClean="0"/>
              <a:t>ді</a:t>
            </a:r>
            <a:r>
              <a:rPr lang="ru-RU" i="1" dirty="0" err="1" smtClean="0">
                <a:solidFill>
                  <a:srgbClr val="002060"/>
                </a:solidFill>
              </a:rPr>
              <a:t>й</a:t>
            </a:r>
            <a:endParaRPr lang="ru-RU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418484"/>
          </a:xfrm>
        </p:spPr>
        <p:txBody>
          <a:bodyPr>
            <a:normAutofit/>
          </a:bodyPr>
          <a:lstStyle/>
          <a:p>
            <a:r>
              <a:rPr lang="uk-UA" i="1" dirty="0" smtClean="0"/>
              <a:t>Т.Г.Шевченко не лише великий поет,а й художник…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/>
              <a:t>«</a:t>
            </a:r>
            <a:r>
              <a:rPr lang="ru-RU" sz="2800" i="1" dirty="0" err="1" smtClean="0"/>
              <a:t>Була</a:t>
            </a:r>
            <a:r>
              <a:rPr lang="ru-RU" sz="2800" i="1" dirty="0" smtClean="0"/>
              <a:t> колись </a:t>
            </a:r>
            <a:r>
              <a:rPr lang="ru-RU" sz="2800" i="1" dirty="0" err="1" smtClean="0"/>
              <a:t>гетьманщина</a:t>
            </a:r>
            <a:r>
              <a:rPr lang="ru-RU" sz="2800" i="1" dirty="0" smtClean="0"/>
              <a:t>, </a:t>
            </a:r>
            <a:br>
              <a:rPr lang="ru-RU" sz="2800" i="1" dirty="0" smtClean="0"/>
            </a:br>
            <a:r>
              <a:rPr lang="ru-RU" sz="2800" i="1" dirty="0" smtClean="0"/>
              <a:t>Та </a:t>
            </a:r>
            <a:r>
              <a:rPr lang="ru-RU" sz="2800" i="1" dirty="0" err="1" smtClean="0"/>
              <a:t>вже</a:t>
            </a:r>
            <a:r>
              <a:rPr lang="ru-RU" sz="2800" i="1" dirty="0" smtClean="0"/>
              <a:t> не </a:t>
            </a:r>
            <a:r>
              <a:rPr lang="ru-RU" sz="2800" i="1" dirty="0" err="1" smtClean="0"/>
              <a:t>вернеться</a:t>
            </a:r>
            <a:r>
              <a:rPr lang="ru-RU" sz="2800" i="1" dirty="0" smtClean="0"/>
              <a:t>. </a:t>
            </a:r>
            <a:br>
              <a:rPr lang="ru-RU" sz="2800" i="1" dirty="0" smtClean="0"/>
            </a:br>
            <a:r>
              <a:rPr lang="ru-RU" sz="2800" i="1" dirty="0" err="1" smtClean="0"/>
              <a:t>Було</a:t>
            </a:r>
            <a:r>
              <a:rPr lang="ru-RU" sz="2800" i="1" dirty="0" smtClean="0"/>
              <a:t> колись — </a:t>
            </a:r>
            <a:r>
              <a:rPr lang="ru-RU" sz="2800" i="1" dirty="0" err="1" smtClean="0"/>
              <a:t>панували</a:t>
            </a:r>
            <a:r>
              <a:rPr lang="ru-RU" sz="2800" i="1" dirty="0" smtClean="0"/>
              <a:t>, </a:t>
            </a:r>
            <a:br>
              <a:rPr lang="ru-RU" sz="2800" i="1" dirty="0" smtClean="0"/>
            </a:br>
            <a:r>
              <a:rPr lang="ru-RU" sz="2800" i="1" dirty="0" smtClean="0"/>
              <a:t>Та </a:t>
            </a:r>
            <a:r>
              <a:rPr lang="ru-RU" sz="2800" i="1" dirty="0" err="1" smtClean="0"/>
              <a:t>більше</a:t>
            </a:r>
            <a:r>
              <a:rPr lang="ru-RU" sz="2800" i="1" dirty="0" smtClean="0"/>
              <a:t> не будем! </a:t>
            </a:r>
            <a:br>
              <a:rPr lang="ru-RU" sz="2800" i="1" dirty="0" smtClean="0"/>
            </a:br>
            <a:r>
              <a:rPr lang="ru-RU" sz="2800" i="1" dirty="0" err="1" smtClean="0"/>
              <a:t>Тії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слави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козацької</a:t>
            </a:r>
            <a:r>
              <a:rPr lang="ru-RU" sz="2800" i="1" dirty="0" smtClean="0"/>
              <a:t> </a:t>
            </a:r>
            <a:br>
              <a:rPr lang="ru-RU" sz="2800" i="1" dirty="0" smtClean="0"/>
            </a:br>
            <a:r>
              <a:rPr lang="ru-RU" sz="2800" i="1" dirty="0" err="1" smtClean="0"/>
              <a:t>Повік</a:t>
            </a:r>
            <a:r>
              <a:rPr lang="ru-RU" sz="2800" i="1" dirty="0" smtClean="0"/>
              <a:t> не забудем!»</a:t>
            </a:r>
            <a:endParaRPr lang="ru-RU" sz="2800" i="1" dirty="0"/>
          </a:p>
        </p:txBody>
      </p:sp>
      <p:pic>
        <p:nvPicPr>
          <p:cNvPr id="16386" name="Picture 2" descr="C:\Users\Public\Pictures\Sample Pictures\катерин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29256" y="1785926"/>
            <a:ext cx="3000395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/>
              <a:t>Леся </a:t>
            </a:r>
            <a:r>
              <a:rPr lang="ru-RU" sz="2800" i="1" dirty="0" err="1" smtClean="0"/>
              <a:t>Укра</a:t>
            </a:r>
            <a:r>
              <a:rPr lang="uk-UA" sz="2800" i="1" dirty="0" err="1" smtClean="0"/>
              <a:t>їнка</a:t>
            </a:r>
            <a:r>
              <a:rPr lang="uk-UA" sz="2800" i="1" dirty="0" smtClean="0"/>
              <a:t> (1871-1913)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214422"/>
            <a:ext cx="5111750" cy="5033978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 smtClean="0"/>
              <a:t>Гетьте</a:t>
            </a:r>
            <a:r>
              <a:rPr lang="ru-RU" dirty="0" smtClean="0"/>
              <a:t>, </a:t>
            </a:r>
            <a:r>
              <a:rPr lang="ru-RU" dirty="0" err="1" smtClean="0"/>
              <a:t>думи</a:t>
            </a:r>
            <a:r>
              <a:rPr lang="ru-RU" dirty="0" smtClean="0"/>
              <a:t>, </a:t>
            </a:r>
            <a:r>
              <a:rPr lang="ru-RU" dirty="0" err="1" smtClean="0"/>
              <a:t>ви</a:t>
            </a:r>
            <a:r>
              <a:rPr lang="ru-RU" dirty="0" smtClean="0"/>
              <a:t>, хмари </a:t>
            </a:r>
            <a:r>
              <a:rPr lang="ru-RU" dirty="0" err="1" smtClean="0"/>
              <a:t>осінні</a:t>
            </a:r>
            <a:r>
              <a:rPr lang="ru-RU" dirty="0" smtClean="0"/>
              <a:t>! </a:t>
            </a:r>
            <a:br>
              <a:rPr lang="ru-RU" dirty="0" smtClean="0"/>
            </a:br>
            <a:r>
              <a:rPr lang="ru-RU" dirty="0" smtClean="0"/>
              <a:t>     То ж </a:t>
            </a:r>
            <a:r>
              <a:rPr lang="ru-RU" dirty="0" err="1" smtClean="0"/>
              <a:t>тепера</a:t>
            </a:r>
            <a:r>
              <a:rPr lang="ru-RU" dirty="0" smtClean="0"/>
              <a:t> весна золота! </a:t>
            </a:r>
            <a:br>
              <a:rPr lang="ru-RU" dirty="0" smtClean="0"/>
            </a:br>
            <a:r>
              <a:rPr lang="ru-RU" dirty="0" smtClean="0"/>
              <a:t>     </a:t>
            </a:r>
            <a:r>
              <a:rPr lang="ru-RU" dirty="0" err="1" smtClean="0"/>
              <a:t>Чи</a:t>
            </a:r>
            <a:r>
              <a:rPr lang="ru-RU" dirty="0" smtClean="0"/>
              <a:t> то так у жалю, в </a:t>
            </a:r>
            <a:r>
              <a:rPr lang="ru-RU" dirty="0" err="1" smtClean="0"/>
              <a:t>голосінні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    </a:t>
            </a:r>
            <a:r>
              <a:rPr lang="ru-RU" dirty="0" err="1" smtClean="0"/>
              <a:t>Проминуть</a:t>
            </a:r>
            <a:r>
              <a:rPr lang="ru-RU" dirty="0" smtClean="0"/>
              <a:t> </a:t>
            </a:r>
            <a:r>
              <a:rPr lang="ru-RU" dirty="0" err="1" smtClean="0"/>
              <a:t>молодії</a:t>
            </a:r>
            <a:r>
              <a:rPr lang="ru-RU" dirty="0" smtClean="0"/>
              <a:t> </a:t>
            </a:r>
            <a:r>
              <a:rPr lang="ru-RU" dirty="0" err="1" smtClean="0"/>
              <a:t>літа</a:t>
            </a:r>
            <a:r>
              <a:rPr lang="ru-RU" dirty="0" smtClean="0"/>
              <a:t>?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   </a:t>
            </a:r>
            <a:r>
              <a:rPr lang="ru-RU" dirty="0" err="1" smtClean="0"/>
              <a:t>Ні</a:t>
            </a:r>
            <a:r>
              <a:rPr lang="ru-RU" dirty="0" smtClean="0"/>
              <a:t>, я хочу </a:t>
            </a:r>
            <a:r>
              <a:rPr lang="ru-RU" dirty="0" err="1" smtClean="0"/>
              <a:t>крізь</a:t>
            </a:r>
            <a:r>
              <a:rPr lang="ru-RU" dirty="0" smtClean="0"/>
              <a:t> </a:t>
            </a:r>
            <a:r>
              <a:rPr lang="ru-RU" dirty="0" err="1" smtClean="0"/>
              <a:t>сльози</a:t>
            </a:r>
            <a:r>
              <a:rPr lang="ru-RU" dirty="0" smtClean="0"/>
              <a:t> </a:t>
            </a:r>
            <a:r>
              <a:rPr lang="ru-RU" dirty="0" err="1" smtClean="0"/>
              <a:t>сміятись</a:t>
            </a:r>
            <a:r>
              <a:rPr lang="ru-RU" dirty="0" smtClean="0"/>
              <a:t>, </a:t>
            </a:r>
            <a:br>
              <a:rPr lang="ru-RU" dirty="0" smtClean="0"/>
            </a:br>
            <a:r>
              <a:rPr lang="ru-RU" dirty="0" smtClean="0"/>
              <a:t>     </a:t>
            </a:r>
            <a:r>
              <a:rPr lang="ru-RU" dirty="0" err="1" smtClean="0"/>
              <a:t>Серед</a:t>
            </a:r>
            <a:r>
              <a:rPr lang="ru-RU" dirty="0" smtClean="0"/>
              <a:t> лиха </a:t>
            </a:r>
            <a:r>
              <a:rPr lang="ru-RU" dirty="0" err="1" smtClean="0"/>
              <a:t>співати</a:t>
            </a:r>
            <a:r>
              <a:rPr lang="ru-RU" dirty="0" smtClean="0"/>
              <a:t> </a:t>
            </a:r>
            <a:r>
              <a:rPr lang="ru-RU" dirty="0" err="1" smtClean="0"/>
              <a:t>пісні</a:t>
            </a:r>
            <a:r>
              <a:rPr lang="ru-RU" dirty="0" smtClean="0"/>
              <a:t>, </a:t>
            </a:r>
            <a:br>
              <a:rPr lang="ru-RU" dirty="0" smtClean="0"/>
            </a:br>
            <a:r>
              <a:rPr lang="ru-RU" dirty="0" smtClean="0"/>
              <a:t>     Без </a:t>
            </a:r>
            <a:r>
              <a:rPr lang="ru-RU" dirty="0" err="1" smtClean="0"/>
              <a:t>надії</a:t>
            </a:r>
            <a:r>
              <a:rPr lang="ru-RU" dirty="0" smtClean="0"/>
              <a:t> таки </a:t>
            </a:r>
            <a:r>
              <a:rPr lang="ru-RU" dirty="0" err="1" smtClean="0"/>
              <a:t>сподіватись</a:t>
            </a:r>
            <a:r>
              <a:rPr lang="ru-RU" dirty="0" smtClean="0"/>
              <a:t>, </a:t>
            </a:r>
            <a:br>
              <a:rPr lang="ru-RU" dirty="0" smtClean="0"/>
            </a:br>
            <a:r>
              <a:rPr lang="ru-RU" dirty="0" smtClean="0"/>
              <a:t>     </a:t>
            </a:r>
            <a:r>
              <a:rPr lang="ru-RU" dirty="0" err="1" smtClean="0"/>
              <a:t>Жити</a:t>
            </a:r>
            <a:r>
              <a:rPr lang="ru-RU" dirty="0" smtClean="0"/>
              <a:t> хочу! </a:t>
            </a:r>
            <a:r>
              <a:rPr lang="ru-RU" dirty="0" err="1" smtClean="0"/>
              <a:t>Геть</a:t>
            </a:r>
            <a:r>
              <a:rPr lang="ru-RU" dirty="0" smtClean="0"/>
              <a:t> </a:t>
            </a:r>
            <a:r>
              <a:rPr lang="ru-RU" dirty="0" err="1" smtClean="0"/>
              <a:t>думи</a:t>
            </a:r>
            <a:r>
              <a:rPr lang="ru-RU" dirty="0" smtClean="0"/>
              <a:t> </a:t>
            </a:r>
            <a:r>
              <a:rPr lang="ru-RU" dirty="0" err="1" smtClean="0"/>
              <a:t>сумні</a:t>
            </a:r>
            <a:r>
              <a:rPr lang="ru-RU" dirty="0" smtClean="0"/>
              <a:t>!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2" descr="C:\Users\Public\Pictures\Sample Pictures\лес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60"/>
            <a:ext cx="3500429" cy="5572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32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428604"/>
            <a:ext cx="5283230" cy="5819796"/>
          </a:xfrm>
        </p:spPr>
        <p:txBody>
          <a:bodyPr>
            <a:normAutofit fontScale="40000" lnSpcReduction="20000"/>
          </a:bodyPr>
          <a:lstStyle/>
          <a:p>
            <a:r>
              <a:rPr lang="ru-RU" sz="6000" dirty="0" err="1" smtClean="0"/>
              <a:t>Володимир</a:t>
            </a:r>
            <a:r>
              <a:rPr lang="ru-RU" sz="6000" dirty="0" smtClean="0"/>
              <a:t> Великий (980-1015) - один </a:t>
            </a:r>
            <a:r>
              <a:rPr lang="ru-RU" sz="6000" dirty="0" err="1" smtClean="0"/>
              <a:t>з</a:t>
            </a:r>
            <a:r>
              <a:rPr lang="ru-RU" sz="6000" dirty="0" smtClean="0"/>
              <a:t> </a:t>
            </a:r>
            <a:r>
              <a:rPr lang="ru-RU" sz="6000" dirty="0" err="1" smtClean="0"/>
              <a:t>найяскравіших</a:t>
            </a:r>
            <a:r>
              <a:rPr lang="ru-RU" sz="6000" dirty="0" smtClean="0"/>
              <a:t> </a:t>
            </a:r>
            <a:r>
              <a:rPr lang="ru-RU" sz="6000" dirty="0" err="1" smtClean="0"/>
              <a:t>політичних</a:t>
            </a:r>
            <a:r>
              <a:rPr lang="ru-RU" sz="6000" dirty="0" smtClean="0"/>
              <a:t> </a:t>
            </a:r>
            <a:r>
              <a:rPr lang="ru-RU" sz="6000" dirty="0" err="1" smtClean="0"/>
              <a:t>діячів</a:t>
            </a:r>
            <a:r>
              <a:rPr lang="ru-RU" sz="6000" dirty="0" smtClean="0"/>
              <a:t> </a:t>
            </a:r>
            <a:r>
              <a:rPr lang="ru-RU" sz="6000" dirty="0" err="1" smtClean="0"/>
              <a:t>європейського</a:t>
            </a:r>
            <a:r>
              <a:rPr lang="ru-RU" sz="6000" dirty="0" smtClean="0"/>
              <a:t> масштабу. </a:t>
            </a:r>
            <a:r>
              <a:rPr lang="ru-RU" sz="6000" dirty="0" err="1" smtClean="0"/>
              <a:t>Він</a:t>
            </a:r>
            <a:r>
              <a:rPr lang="ru-RU" sz="6000" dirty="0" smtClean="0"/>
              <a:t> завершив </a:t>
            </a:r>
            <a:r>
              <a:rPr lang="ru-RU" sz="6000" dirty="0" err="1" smtClean="0"/>
              <a:t>тривалий</a:t>
            </a:r>
            <a:r>
              <a:rPr lang="ru-RU" sz="6000" dirty="0" smtClean="0"/>
              <a:t> </a:t>
            </a:r>
            <a:r>
              <a:rPr lang="ru-RU" sz="6000" dirty="0" err="1" smtClean="0"/>
              <a:t>процес</a:t>
            </a:r>
            <a:r>
              <a:rPr lang="ru-RU" sz="6000" dirty="0" smtClean="0"/>
              <a:t> </a:t>
            </a:r>
            <a:r>
              <a:rPr lang="ru-RU" sz="6000" dirty="0" err="1" smtClean="0"/>
              <a:t>формування</a:t>
            </a:r>
            <a:r>
              <a:rPr lang="ru-RU" sz="6000" dirty="0" smtClean="0"/>
              <a:t> </a:t>
            </a:r>
            <a:r>
              <a:rPr lang="ru-RU" sz="6000" dirty="0" err="1" smtClean="0"/>
              <a:t>території</a:t>
            </a:r>
            <a:r>
              <a:rPr lang="ru-RU" sz="6000" dirty="0" smtClean="0"/>
              <a:t> </a:t>
            </a:r>
            <a:r>
              <a:rPr lang="ru-RU" sz="6000" dirty="0" err="1" smtClean="0"/>
              <a:t>Київської</a:t>
            </a:r>
            <a:r>
              <a:rPr lang="ru-RU" sz="6000" dirty="0" smtClean="0"/>
              <a:t> </a:t>
            </a:r>
            <a:r>
              <a:rPr lang="ru-RU" sz="6000" dirty="0" err="1" smtClean="0"/>
              <a:t>держави</a:t>
            </a:r>
            <a:r>
              <a:rPr lang="ru-RU" sz="6000" dirty="0" smtClean="0"/>
              <a:t>: остаточно </a:t>
            </a:r>
            <a:r>
              <a:rPr lang="ru-RU" sz="6000" dirty="0" err="1" smtClean="0"/>
              <a:t>підкорив</a:t>
            </a:r>
            <a:r>
              <a:rPr lang="ru-RU" sz="6000" dirty="0" smtClean="0"/>
              <a:t> </a:t>
            </a:r>
            <a:r>
              <a:rPr lang="ru-RU" sz="6000" dirty="0" err="1" smtClean="0"/>
              <a:t>в’ятичів</a:t>
            </a:r>
            <a:r>
              <a:rPr lang="ru-RU" sz="6000" dirty="0" smtClean="0"/>
              <a:t>, </a:t>
            </a:r>
            <a:r>
              <a:rPr lang="ru-RU" sz="6000" dirty="0" err="1" smtClean="0"/>
              <a:t>радимичів</a:t>
            </a:r>
            <a:r>
              <a:rPr lang="ru-RU" sz="6000" dirty="0" smtClean="0"/>
              <a:t>, повернув </a:t>
            </a:r>
            <a:r>
              <a:rPr lang="ru-RU" sz="6000" dirty="0" err="1" smtClean="0"/>
              <a:t>Перемишль</a:t>
            </a:r>
            <a:r>
              <a:rPr lang="ru-RU" sz="6000" dirty="0" smtClean="0"/>
              <a:t> </a:t>
            </a:r>
            <a:r>
              <a:rPr lang="ru-RU" sz="6000" dirty="0" err="1" smtClean="0"/>
              <a:t>і</a:t>
            </a:r>
            <a:r>
              <a:rPr lang="ru-RU" sz="6000" dirty="0" smtClean="0"/>
              <a:t> </a:t>
            </a:r>
            <a:r>
              <a:rPr lang="ru-RU" sz="6000" dirty="0" err="1" smtClean="0"/>
              <a:t>Червенські</a:t>
            </a:r>
            <a:r>
              <a:rPr lang="ru-RU" sz="6000" dirty="0" smtClean="0"/>
              <a:t> </a:t>
            </a:r>
            <a:r>
              <a:rPr lang="ru-RU" sz="6000" dirty="0" err="1" smtClean="0"/>
              <a:t>міста</a:t>
            </a:r>
            <a:r>
              <a:rPr lang="ru-RU" sz="6000" dirty="0" smtClean="0"/>
              <a:t>, </a:t>
            </a:r>
            <a:r>
              <a:rPr lang="ru-RU" sz="6000" dirty="0" err="1" smtClean="0"/>
              <a:t>підпорядкував</a:t>
            </a:r>
            <a:r>
              <a:rPr lang="ru-RU" sz="6000" dirty="0" smtClean="0"/>
              <a:t> </a:t>
            </a:r>
            <a:r>
              <a:rPr lang="ru-RU" sz="6000" dirty="0" err="1" smtClean="0"/>
              <a:t>Закарпатську</a:t>
            </a:r>
            <a:r>
              <a:rPr lang="ru-RU" sz="6000" dirty="0" smtClean="0"/>
              <a:t> Русь </a:t>
            </a:r>
            <a:r>
              <a:rPr lang="ru-RU" sz="6000" dirty="0" err="1" smtClean="0"/>
              <a:t>і</a:t>
            </a:r>
            <a:r>
              <a:rPr lang="ru-RU" sz="6000" dirty="0" smtClean="0"/>
              <a:t> Тмутаракань. В 988р. </a:t>
            </a:r>
            <a:r>
              <a:rPr lang="ru-RU" sz="6000" dirty="0" err="1" smtClean="0"/>
              <a:t>Володимир</a:t>
            </a:r>
            <a:r>
              <a:rPr lang="ru-RU" sz="6000" dirty="0" smtClean="0"/>
              <a:t> </a:t>
            </a:r>
            <a:r>
              <a:rPr lang="ru-RU" sz="6000" dirty="0" err="1" smtClean="0"/>
              <a:t>провів</a:t>
            </a:r>
            <a:r>
              <a:rPr lang="ru-RU" sz="6000" dirty="0" smtClean="0"/>
              <a:t> </a:t>
            </a:r>
            <a:r>
              <a:rPr lang="ru-RU" sz="6000" dirty="0" err="1" smtClean="0"/>
              <a:t>адміністративну</a:t>
            </a:r>
            <a:r>
              <a:rPr lang="ru-RU" sz="6000" dirty="0" smtClean="0"/>
              <a:t> реформу, </a:t>
            </a:r>
            <a:r>
              <a:rPr lang="ru-RU" sz="6000" dirty="0" err="1" smtClean="0"/>
              <a:t>знищивши</a:t>
            </a:r>
            <a:r>
              <a:rPr lang="ru-RU" sz="6000" dirty="0" smtClean="0"/>
              <a:t> сепаратизм </a:t>
            </a:r>
            <a:r>
              <a:rPr lang="ru-RU" sz="6000" dirty="0" err="1" smtClean="0"/>
              <a:t>племінної</a:t>
            </a:r>
            <a:r>
              <a:rPr lang="ru-RU" sz="6000" dirty="0" smtClean="0"/>
              <a:t> </a:t>
            </a:r>
            <a:r>
              <a:rPr lang="ru-RU" sz="6000" dirty="0" err="1" smtClean="0"/>
              <a:t>верхівки</a:t>
            </a:r>
            <a:r>
              <a:rPr lang="ru-RU" sz="6000" dirty="0" smtClean="0"/>
              <a:t>; </a:t>
            </a:r>
            <a:r>
              <a:rPr lang="ru-RU" sz="6000" dirty="0" err="1" smtClean="0"/>
              <a:t>зміцніла</a:t>
            </a:r>
            <a:r>
              <a:rPr lang="ru-RU" sz="6000" dirty="0" smtClean="0"/>
              <a:t> система </a:t>
            </a:r>
            <a:r>
              <a:rPr lang="ru-RU" sz="6000" dirty="0" err="1" smtClean="0"/>
              <a:t>державної</a:t>
            </a:r>
            <a:r>
              <a:rPr lang="ru-RU" sz="6000" dirty="0" smtClean="0"/>
              <a:t> </a:t>
            </a:r>
            <a:r>
              <a:rPr lang="ru-RU" sz="6000" dirty="0" err="1" smtClean="0"/>
              <a:t>влади</a:t>
            </a:r>
            <a:r>
              <a:rPr lang="ru-RU" sz="6000" dirty="0" smtClean="0"/>
              <a:t> не </a:t>
            </a:r>
            <a:r>
              <a:rPr lang="ru-RU" sz="6000" dirty="0" err="1" smtClean="0"/>
              <a:t>лише</a:t>
            </a:r>
            <a:r>
              <a:rPr lang="ru-RU" sz="6000" dirty="0" smtClean="0"/>
              <a:t> в </a:t>
            </a:r>
            <a:r>
              <a:rPr lang="ru-RU" sz="6000" dirty="0" err="1" smtClean="0"/>
              <a:t>центрі</a:t>
            </a:r>
            <a:r>
              <a:rPr lang="ru-RU" sz="6000" dirty="0" smtClean="0"/>
              <a:t>, </a:t>
            </a:r>
            <a:r>
              <a:rPr lang="ru-RU" sz="6000" dirty="0" err="1" smtClean="0"/>
              <a:t>але</a:t>
            </a:r>
            <a:r>
              <a:rPr lang="ru-RU" sz="6000" dirty="0" smtClean="0"/>
              <a:t> </a:t>
            </a:r>
            <a:r>
              <a:rPr lang="ru-RU" sz="6000" dirty="0" err="1" smtClean="0"/>
              <a:t>і</a:t>
            </a:r>
            <a:r>
              <a:rPr lang="ru-RU" sz="6000" dirty="0" smtClean="0"/>
              <a:t> на </a:t>
            </a:r>
            <a:r>
              <a:rPr lang="ru-RU" sz="6000" dirty="0" err="1" smtClean="0"/>
              <a:t>місцях</a:t>
            </a:r>
            <a:r>
              <a:rPr lang="ru-RU" sz="6000" dirty="0" smtClean="0"/>
              <a:t>. </a:t>
            </a:r>
            <a:r>
              <a:rPr lang="ru-RU" sz="6000" dirty="0" err="1" smtClean="0"/>
              <a:t>Київська</a:t>
            </a:r>
            <a:r>
              <a:rPr lang="ru-RU" sz="6000" dirty="0" smtClean="0"/>
              <a:t> Русь </a:t>
            </a:r>
            <a:r>
              <a:rPr lang="ru-RU" sz="6000" dirty="0" err="1" smtClean="0"/>
              <a:t>перетворилася</a:t>
            </a:r>
            <a:r>
              <a:rPr lang="ru-RU" sz="6000" dirty="0" smtClean="0"/>
              <a:t> в </a:t>
            </a:r>
            <a:r>
              <a:rPr lang="ru-RU" sz="6000" dirty="0" err="1" smtClean="0"/>
              <a:t>централізовану</a:t>
            </a:r>
            <a:r>
              <a:rPr lang="ru-RU" sz="6000" dirty="0" smtClean="0"/>
              <a:t> </a:t>
            </a:r>
            <a:r>
              <a:rPr lang="ru-RU" sz="6000" dirty="0" err="1" smtClean="0"/>
              <a:t>феодально-монархічну</a:t>
            </a:r>
            <a:r>
              <a:rPr lang="ru-RU" sz="6000" dirty="0" smtClean="0"/>
              <a:t>, </a:t>
            </a:r>
            <a:r>
              <a:rPr lang="ru-RU" sz="6000" dirty="0" err="1" smtClean="0"/>
              <a:t>найбільшу</a:t>
            </a:r>
            <a:r>
              <a:rPr lang="ru-RU" sz="6000" dirty="0" smtClean="0"/>
              <a:t> </a:t>
            </a:r>
            <a:r>
              <a:rPr lang="ru-RU" sz="6000" dirty="0" err="1" smtClean="0"/>
              <a:t>європейську</a:t>
            </a:r>
            <a:r>
              <a:rPr lang="ru-RU" sz="6000" dirty="0" smtClean="0"/>
              <a:t> державу.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Picture 3" descr="C:\Users\Public\Pictures\Sample Pictures\воло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4000495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Ярослав Мудрий </a:t>
            </a:r>
            <a:r>
              <a:rPr lang="en-US" dirty="0" smtClean="0"/>
              <a:t>(1019—1054 pp.)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000108"/>
            <a:ext cx="5111750" cy="5248292"/>
          </a:xfrm>
        </p:spPr>
        <p:txBody>
          <a:bodyPr>
            <a:noAutofit/>
          </a:bodyPr>
          <a:lstStyle/>
          <a:p>
            <a:r>
              <a:rPr lang="uk-UA" sz="2400" i="1" dirty="0" smtClean="0"/>
              <a:t>Після тривалої міжусобної боротьби на Київський стіл сідає Ярослав (1019—1054 </a:t>
            </a:r>
            <a:r>
              <a:rPr lang="ru-RU" sz="2400" i="1" dirty="0" err="1" smtClean="0"/>
              <a:t>pp</a:t>
            </a:r>
            <a:r>
              <a:rPr lang="uk-UA" sz="2400" i="1" dirty="0" smtClean="0"/>
              <a:t>.), прозваний Мудрим, який єдиновладно правив 18 років. Великою мірою він упроваджував усе краще, чого досяг Володимир: розширював кордони держави, зміцнював економічні й дипломатичні зв’язки із західноєвропейськими володарями. Зокрема, він пошлюбив своїх дітей з багатьма королівськими дворами — Польщі, Німеччини, Саксонії, Франції, Скандинавії, Норвегії, Швеції. </a:t>
            </a:r>
            <a:endParaRPr lang="ru-RU" sz="2400" dirty="0"/>
          </a:p>
        </p:txBody>
      </p:sp>
      <p:pic>
        <p:nvPicPr>
          <p:cNvPr id="2051" name="Picture 3" descr="C:\Users\Public\Pictures\Sample Pictures\яросла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285860"/>
            <a:ext cx="3500430" cy="5572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857620" y="285728"/>
            <a:ext cx="4829180" cy="6143668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/>
              <a:t>Донька  київського  князя Ярослава  Мудрого  Анна народилася  в  1024році.  Її дитячі  роки і юність пройшли в Києві. Займаючи високе становище у тогочасному французькому суспільстві Анна брала діяльну участь у керуванні державою.  Цікаво, хоч хтось із сучасних французів усвідомлює, що такі французькі національні риси, як вишуканість, елегантність, потяг до мистецтва і літератури сформувалися  завдяки дочки  Ярослава  Мудрого Анни.</a:t>
            </a:r>
            <a:endParaRPr lang="ru-RU" dirty="0"/>
          </a:p>
        </p:txBody>
      </p:sp>
      <p:pic>
        <p:nvPicPr>
          <p:cNvPr id="5" name="Рисунок 4" descr="http://www.astra-lit.com/Articles/Anna_Yaroslavna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8624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14352"/>
            <a:ext cx="2857528" cy="1162050"/>
          </a:xfrm>
        </p:spPr>
        <p:txBody>
          <a:bodyPr/>
          <a:lstStyle/>
          <a:p>
            <a:r>
              <a:rPr lang="uk-UA" i="1" dirty="0" smtClean="0"/>
              <a:t>Северин Наливайко (1593-1596)</a:t>
            </a:r>
            <a:endParaRPr lang="ru-RU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714356"/>
            <a:ext cx="5111750" cy="553404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Як </a:t>
            </a:r>
            <a:r>
              <a:rPr lang="ru-RU" dirty="0" err="1" smtClean="0"/>
              <a:t>козацький</a:t>
            </a:r>
            <a:r>
              <a:rPr lang="ru-RU" dirty="0" smtClean="0"/>
              <a:t> </a:t>
            </a:r>
            <a:r>
              <a:rPr lang="ru-RU" dirty="0" err="1" smtClean="0"/>
              <a:t>отаман</a:t>
            </a:r>
            <a:r>
              <a:rPr lang="ru-RU" dirty="0" smtClean="0"/>
              <a:t> </a:t>
            </a:r>
            <a:r>
              <a:rPr lang="ru-RU" dirty="0" err="1" smtClean="0"/>
              <a:t>виступає</a:t>
            </a:r>
            <a:r>
              <a:rPr lang="ru-RU" dirty="0" smtClean="0"/>
              <a:t> Наливайко </a:t>
            </a:r>
            <a:r>
              <a:rPr lang="ru-RU" dirty="0" err="1" smtClean="0"/>
              <a:t>вже</a:t>
            </a:r>
            <a:r>
              <a:rPr lang="ru-RU" dirty="0" smtClean="0"/>
              <a:t> в 1594 р. </a:t>
            </a:r>
            <a:r>
              <a:rPr lang="ru-RU" dirty="0" err="1" smtClean="0"/>
              <a:t>й</a:t>
            </a:r>
            <a:r>
              <a:rPr lang="ru-RU" dirty="0" smtClean="0"/>
              <a:t> громить </a:t>
            </a:r>
            <a:r>
              <a:rPr lang="ru-RU" dirty="0" err="1" smtClean="0"/>
              <a:t>турків</a:t>
            </a:r>
            <a:r>
              <a:rPr lang="ru-RU" dirty="0" smtClean="0"/>
              <a:t> на </a:t>
            </a:r>
            <a:r>
              <a:rPr lang="ru-RU" dirty="0" err="1" smtClean="0"/>
              <a:t>нижньому</a:t>
            </a:r>
            <a:r>
              <a:rPr lang="ru-RU" dirty="0" smtClean="0"/>
              <a:t> </a:t>
            </a:r>
            <a:r>
              <a:rPr lang="ru-RU" dirty="0" err="1" smtClean="0"/>
              <a:t>Дністрі</a:t>
            </a:r>
            <a:r>
              <a:rPr lang="ru-RU" dirty="0" smtClean="0"/>
              <a:t>. </a:t>
            </a:r>
            <a:r>
              <a:rPr lang="ru-RU" dirty="0" err="1" smtClean="0"/>
              <a:t>Командуючи</a:t>
            </a:r>
            <a:r>
              <a:rPr lang="ru-RU" dirty="0" smtClean="0"/>
              <a:t> </a:t>
            </a:r>
            <a:r>
              <a:rPr lang="ru-RU" dirty="0" err="1" smtClean="0"/>
              <a:t>власним</a:t>
            </a:r>
            <a:r>
              <a:rPr lang="ru-RU" dirty="0" smtClean="0"/>
              <a:t> загоном, Наливайко </a:t>
            </a:r>
            <a:r>
              <a:rPr lang="ru-RU" dirty="0" err="1" smtClean="0"/>
              <a:t>злучився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низовими</a:t>
            </a:r>
            <a:r>
              <a:rPr lang="ru-RU" dirty="0" smtClean="0"/>
              <a:t> </a:t>
            </a:r>
            <a:r>
              <a:rPr lang="ru-RU" dirty="0" err="1" smtClean="0"/>
              <a:t>козаками</a:t>
            </a:r>
            <a:r>
              <a:rPr lang="ru-RU" dirty="0" smtClean="0"/>
              <a:t>,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кошовим</a:t>
            </a:r>
            <a:r>
              <a:rPr lang="ru-RU" dirty="0" smtClean="0"/>
              <a:t>, </a:t>
            </a:r>
            <a:r>
              <a:rPr lang="ru-RU" dirty="0" err="1" smtClean="0"/>
              <a:t>Григорієм</a:t>
            </a:r>
            <a:r>
              <a:rPr lang="ru-RU" dirty="0" smtClean="0"/>
              <a:t> Лободою, на </a:t>
            </a:r>
            <a:r>
              <a:rPr lang="ru-RU" dirty="0" err="1" smtClean="0"/>
              <a:t>чолі.Обидва</a:t>
            </a:r>
            <a:r>
              <a:rPr lang="ru-RU" dirty="0" smtClean="0"/>
              <a:t> ватажки 1594 р. ходили в </a:t>
            </a:r>
            <a:r>
              <a:rPr lang="ru-RU" dirty="0" err="1" smtClean="0"/>
              <a:t>похід</a:t>
            </a:r>
            <a:r>
              <a:rPr lang="ru-RU" dirty="0" smtClean="0"/>
              <a:t> на </a:t>
            </a:r>
            <a:r>
              <a:rPr lang="ru-RU" dirty="0" err="1" smtClean="0"/>
              <a:t>турків</a:t>
            </a:r>
            <a:r>
              <a:rPr lang="ru-RU" dirty="0" smtClean="0"/>
              <a:t> у </a:t>
            </a:r>
            <a:r>
              <a:rPr lang="ru-RU" dirty="0" err="1" smtClean="0"/>
              <a:t>наддунайські</a:t>
            </a:r>
            <a:r>
              <a:rPr lang="ru-RU" dirty="0" smtClean="0"/>
              <a:t> </a:t>
            </a:r>
            <a:r>
              <a:rPr lang="ru-RU" dirty="0" err="1" smtClean="0"/>
              <a:t>землі</a:t>
            </a:r>
            <a:r>
              <a:rPr lang="ru-RU" dirty="0" smtClean="0"/>
              <a:t> на </a:t>
            </a:r>
            <a:r>
              <a:rPr lang="ru-RU" dirty="0" err="1" smtClean="0"/>
              <a:t>поклик</a:t>
            </a:r>
            <a:r>
              <a:rPr lang="ru-RU" dirty="0" smtClean="0"/>
              <a:t> </a:t>
            </a:r>
            <a:r>
              <a:rPr lang="ru-RU" dirty="0" err="1" smtClean="0"/>
              <a:t>Австрії</a:t>
            </a:r>
            <a:r>
              <a:rPr lang="ru-RU" dirty="0" smtClean="0"/>
              <a:t>. </a:t>
            </a:r>
            <a:r>
              <a:rPr lang="ru-RU" dirty="0" err="1" smtClean="0"/>
              <a:t>Потім</a:t>
            </a:r>
            <a:r>
              <a:rPr lang="ru-RU" dirty="0" smtClean="0"/>
              <a:t> </a:t>
            </a:r>
            <a:r>
              <a:rPr lang="ru-RU" dirty="0" err="1" smtClean="0"/>
              <a:t>повернулися</a:t>
            </a:r>
            <a:r>
              <a:rPr lang="ru-RU" dirty="0" smtClean="0"/>
              <a:t> на </a:t>
            </a:r>
            <a:r>
              <a:rPr lang="ru-RU" dirty="0" err="1" smtClean="0"/>
              <a:t>Україну</a:t>
            </a:r>
            <a:r>
              <a:rPr lang="ru-RU" dirty="0" smtClean="0"/>
              <a:t>, Лобода </a:t>
            </a:r>
            <a:r>
              <a:rPr lang="ru-RU" dirty="0" err="1" smtClean="0"/>
              <a:t>осів</a:t>
            </a:r>
            <a:r>
              <a:rPr lang="ru-RU" dirty="0" smtClean="0"/>
              <a:t> у </a:t>
            </a:r>
            <a:r>
              <a:rPr lang="ru-RU" dirty="0" err="1" smtClean="0"/>
              <a:t>Київщині</a:t>
            </a:r>
            <a:r>
              <a:rPr lang="ru-RU" dirty="0" smtClean="0"/>
              <a:t>, Наливайко </a:t>
            </a:r>
            <a:r>
              <a:rPr lang="ru-RU" dirty="0" err="1" smtClean="0"/>
              <a:t>спершу</a:t>
            </a:r>
            <a:r>
              <a:rPr lang="ru-RU" dirty="0" smtClean="0"/>
              <a:t> на </a:t>
            </a:r>
            <a:r>
              <a:rPr lang="ru-RU" dirty="0" err="1" smtClean="0"/>
              <a:t>Білій</a:t>
            </a:r>
            <a:r>
              <a:rPr lang="ru-RU" dirty="0" smtClean="0"/>
              <a:t> Руси, </a:t>
            </a:r>
            <a:r>
              <a:rPr lang="ru-RU" dirty="0" err="1" smtClean="0"/>
              <a:t>потім</a:t>
            </a:r>
            <a:r>
              <a:rPr lang="ru-RU" dirty="0" smtClean="0"/>
              <a:t> на </a:t>
            </a:r>
            <a:r>
              <a:rPr lang="ru-RU" dirty="0" err="1" smtClean="0"/>
              <a:t>Волині</a:t>
            </a:r>
            <a:r>
              <a:rPr lang="ru-RU" dirty="0" smtClean="0"/>
              <a:t>,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війська</a:t>
            </a:r>
            <a:r>
              <a:rPr lang="ru-RU" dirty="0" smtClean="0"/>
              <a:t>, особливо </a:t>
            </a:r>
            <a:r>
              <a:rPr lang="ru-RU" dirty="0" err="1" smtClean="0"/>
              <a:t>Наливайкові</a:t>
            </a:r>
            <a:r>
              <a:rPr lang="ru-RU" dirty="0" smtClean="0"/>
              <a:t> ватаги, безоглядно </a:t>
            </a:r>
            <a:r>
              <a:rPr lang="ru-RU" dirty="0" err="1" smtClean="0"/>
              <a:t>нищили</a:t>
            </a:r>
            <a:r>
              <a:rPr lang="ru-RU" dirty="0" smtClean="0"/>
              <a:t> </a:t>
            </a:r>
            <a:r>
              <a:rPr lang="ru-RU" dirty="0" err="1" smtClean="0"/>
              <a:t>шляхетські</a:t>
            </a:r>
            <a:r>
              <a:rPr lang="ru-RU" dirty="0" smtClean="0"/>
              <a:t> </a:t>
            </a:r>
            <a:r>
              <a:rPr lang="ru-RU" dirty="0" err="1" smtClean="0"/>
              <a:t>землі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проти</a:t>
            </a:r>
            <a:r>
              <a:rPr lang="ru-RU" dirty="0" smtClean="0"/>
              <a:t> них </a:t>
            </a:r>
            <a:r>
              <a:rPr lang="ru-RU" dirty="0" err="1" smtClean="0"/>
              <a:t>виступило</a:t>
            </a:r>
            <a:r>
              <a:rPr lang="ru-RU" dirty="0" smtClean="0"/>
              <a:t> </a:t>
            </a:r>
            <a:r>
              <a:rPr lang="ru-RU" dirty="0" err="1" smtClean="0"/>
              <a:t>польське</a:t>
            </a:r>
            <a:r>
              <a:rPr lang="ru-RU" dirty="0" smtClean="0"/>
              <a:t> </a:t>
            </a:r>
            <a:r>
              <a:rPr lang="ru-RU" dirty="0" err="1" smtClean="0"/>
              <a:t>військо</a:t>
            </a:r>
            <a:r>
              <a:rPr lang="ru-RU" dirty="0" smtClean="0"/>
              <a:t> .</a:t>
            </a:r>
            <a:endParaRPr lang="ru-RU" dirty="0"/>
          </a:p>
        </p:txBody>
      </p:sp>
      <p:pic>
        <p:nvPicPr>
          <p:cNvPr id="3074" name="Picture 2" descr="C:\Users\1\Pictures\Северин-Наливайк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357298"/>
            <a:ext cx="3714744" cy="5500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i="1" dirty="0" smtClean="0"/>
              <a:t>Самійло Кішка (1600-1602)</a:t>
            </a:r>
            <a:endParaRPr lang="ru-RU" sz="32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000108"/>
            <a:ext cx="5111750" cy="524829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 1600 р. </a:t>
            </a:r>
            <a:r>
              <a:rPr lang="ru-RU" dirty="0" err="1" smtClean="0"/>
              <a:t>бачимо</a:t>
            </a:r>
            <a:r>
              <a:rPr lang="ru-RU" dirty="0" smtClean="0"/>
              <a:t> на </a:t>
            </a:r>
            <a:r>
              <a:rPr lang="ru-RU" dirty="0" err="1" smtClean="0"/>
              <a:t>чолі</a:t>
            </a:r>
            <a:r>
              <a:rPr lang="ru-RU" dirty="0" smtClean="0"/>
              <a:t> </a:t>
            </a:r>
            <a:r>
              <a:rPr lang="ru-RU" dirty="0" err="1" smtClean="0"/>
              <a:t>цілого</a:t>
            </a:r>
            <a:r>
              <a:rPr lang="ru-RU" dirty="0" smtClean="0"/>
              <a:t>, об</a:t>
            </a:r>
            <a:r>
              <a:rPr lang="en-US" dirty="0" smtClean="0"/>
              <a:t>’</a:t>
            </a:r>
            <a:r>
              <a:rPr lang="ru-RU" dirty="0" err="1" smtClean="0"/>
              <a:t>єднаного</a:t>
            </a:r>
            <a:r>
              <a:rPr lang="ru-RU" dirty="0" smtClean="0"/>
              <a:t> </a:t>
            </a:r>
            <a:r>
              <a:rPr lang="ru-RU" dirty="0" err="1" smtClean="0"/>
              <a:t>козацтва</a:t>
            </a:r>
            <a:r>
              <a:rPr lang="ru-RU" dirty="0" smtClean="0"/>
              <a:t> </a:t>
            </a:r>
            <a:r>
              <a:rPr lang="ru-RU" dirty="0" err="1" smtClean="0"/>
              <a:t>Самійла</a:t>
            </a:r>
            <a:r>
              <a:rPr lang="ru-RU" dirty="0" smtClean="0"/>
              <a:t> </a:t>
            </a:r>
            <a:r>
              <a:rPr lang="ru-RU" dirty="0" err="1" smtClean="0"/>
              <a:t>Кішку</a:t>
            </a:r>
            <a:r>
              <a:rPr lang="ru-RU" dirty="0" smtClean="0"/>
              <a:t>, героя </a:t>
            </a:r>
            <a:r>
              <a:rPr lang="ru-RU" dirty="0" err="1" smtClean="0"/>
              <a:t>думи</a:t>
            </a:r>
            <a:r>
              <a:rPr lang="ru-RU" dirty="0" smtClean="0"/>
              <a:t> про бунт </a:t>
            </a:r>
            <a:r>
              <a:rPr lang="ru-RU" dirty="0" err="1" smtClean="0"/>
              <a:t>бранців</a:t>
            </a:r>
            <a:r>
              <a:rPr lang="ru-RU" dirty="0" smtClean="0"/>
              <a:t> на </a:t>
            </a:r>
            <a:r>
              <a:rPr lang="ru-RU" dirty="0" err="1" smtClean="0"/>
              <a:t>турецьких</a:t>
            </a:r>
            <a:r>
              <a:rPr lang="ru-RU" dirty="0" smtClean="0"/>
              <a:t> </a:t>
            </a:r>
            <a:r>
              <a:rPr lang="ru-RU" dirty="0" err="1" smtClean="0"/>
              <a:t>галєрах</a:t>
            </a:r>
            <a:r>
              <a:rPr lang="ru-RU" dirty="0" smtClean="0"/>
              <a:t>, </a:t>
            </a:r>
            <a:r>
              <a:rPr lang="ru-RU" dirty="0" err="1" smtClean="0"/>
              <a:t>їх</a:t>
            </a:r>
            <a:r>
              <a:rPr lang="ru-RU" dirty="0" smtClean="0"/>
              <a:t> перемогу над турками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щасливий</a:t>
            </a:r>
            <a:r>
              <a:rPr lang="ru-RU" dirty="0" smtClean="0"/>
              <a:t> поворот на </a:t>
            </a:r>
            <a:r>
              <a:rPr lang="ru-RU" dirty="0" err="1" smtClean="0"/>
              <a:t>Україну</a:t>
            </a:r>
            <a:r>
              <a:rPr lang="ru-RU" dirty="0" smtClean="0"/>
              <a:t>.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Будучи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обраний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гетьманом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добився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від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польського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короля 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 tooltip="Сигізмунд ІІІ Ваза"/>
              </a:rPr>
              <a:t>Сигізмунда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 tooltip="Сигізмунд ІІІ Ваза"/>
              </a:rPr>
              <a:t> ІІІ</a:t>
            </a:r>
            <a:r>
              <a:rPr lang="ru-RU" dirty="0" smtClean="0">
                <a:hlinkClick r:id="rId2" tooltip="Сигізмунд ІІІ Ваза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козацтва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як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суспільного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стану. </a:t>
            </a:r>
            <a:r>
              <a:rPr lang="ru-RU" dirty="0" smtClean="0"/>
              <a:t>В </a:t>
            </a:r>
            <a:r>
              <a:rPr lang="ru-RU" dirty="0" smtClean="0">
                <a:hlinkClick r:id="rId3" tooltip="1601"/>
              </a:rPr>
              <a:t>1601</a:t>
            </a:r>
            <a:r>
              <a:rPr lang="ru-RU" dirty="0" smtClean="0"/>
              <a:t>–</a:t>
            </a:r>
            <a:r>
              <a:rPr lang="ru-RU" dirty="0" smtClean="0">
                <a:hlinkClick r:id="rId4" tooltip="1602"/>
              </a:rPr>
              <a:t>1602</a:t>
            </a:r>
            <a:r>
              <a:rPr lang="ru-RU" dirty="0" smtClean="0"/>
              <a:t> роках </a:t>
            </a:r>
            <a:r>
              <a:rPr lang="ru-RU" dirty="0" err="1" smtClean="0"/>
              <a:t>Кішка</a:t>
            </a:r>
            <a:r>
              <a:rPr lang="ru-RU" dirty="0" smtClean="0"/>
              <a:t> на </a:t>
            </a:r>
            <a:r>
              <a:rPr lang="ru-RU" dirty="0" err="1" smtClean="0"/>
              <a:t>чолі</a:t>
            </a:r>
            <a:r>
              <a:rPr lang="ru-RU" dirty="0" smtClean="0"/>
              <a:t> 4-тисячного </a:t>
            </a:r>
            <a:r>
              <a:rPr lang="ru-RU" dirty="0" err="1" smtClean="0"/>
              <a:t>козацького</a:t>
            </a:r>
            <a:r>
              <a:rPr lang="ru-RU" dirty="0" smtClean="0"/>
              <a:t> загону брав участь у </a:t>
            </a:r>
            <a:r>
              <a:rPr lang="ru-RU" dirty="0" err="1" smtClean="0"/>
              <a:t>польсько-шведській</a:t>
            </a:r>
            <a:r>
              <a:rPr lang="ru-RU" dirty="0" smtClean="0"/>
              <a:t> </a:t>
            </a:r>
            <a:r>
              <a:rPr lang="ru-RU" dirty="0" err="1" smtClean="0"/>
              <a:t>війні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 </a:t>
            </a:r>
            <a:r>
              <a:rPr lang="ru-RU" u="sng" dirty="0" err="1" smtClean="0">
                <a:hlinkClick r:id="rId5" tooltip="Лівонія"/>
              </a:rPr>
              <a:t>Лівонії</a:t>
            </a:r>
            <a:r>
              <a:rPr lang="ru-RU" dirty="0" smtClean="0"/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098" name="Picture 2" descr="C:\Users\1\Pictures\250px-Samijlo_Kishk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357298"/>
            <a:ext cx="3786182" cy="5500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3571900" cy="1676402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/>
              <a:t>ПЕТРО "САГАЙДАЧНИЙ" КОНАШЕВИЧ (1614-1622)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357166"/>
            <a:ext cx="5111750" cy="5891234"/>
          </a:xfrm>
        </p:spPr>
        <p:txBody>
          <a:bodyPr>
            <a:noAutofit/>
          </a:bodyPr>
          <a:lstStyle/>
          <a:p>
            <a:r>
              <a:rPr lang="ru-RU" sz="1600" dirty="0" err="1" smtClean="0">
                <a:latin typeface="+mj-lt"/>
              </a:rPr>
              <a:t>Закінчивши</a:t>
            </a:r>
            <a:r>
              <a:rPr lang="ru-RU" sz="1600" dirty="0" smtClean="0">
                <a:latin typeface="+mj-lt"/>
              </a:rPr>
              <a:t> школу, </a:t>
            </a:r>
            <a:r>
              <a:rPr lang="ru-RU" sz="1600" dirty="0" err="1" smtClean="0">
                <a:latin typeface="+mj-lt"/>
              </a:rPr>
              <a:t>Сагайдачний</a:t>
            </a:r>
            <a:r>
              <a:rPr lang="ru-RU" sz="1600" dirty="0" smtClean="0">
                <a:latin typeface="+mj-lt"/>
              </a:rPr>
              <a:t> в </a:t>
            </a:r>
            <a:r>
              <a:rPr lang="ru-RU" sz="1600" dirty="0" err="1" smtClean="0">
                <a:latin typeface="+mj-lt"/>
              </a:rPr>
              <a:t>останні</a:t>
            </a:r>
            <a:r>
              <a:rPr lang="ru-RU" sz="1600" dirty="0" smtClean="0">
                <a:latin typeface="+mj-lt"/>
              </a:rPr>
              <a:t> роки Х</a:t>
            </a:r>
            <a:r>
              <a:rPr lang="en-US" sz="1600" dirty="0" smtClean="0">
                <a:latin typeface="+mj-lt"/>
              </a:rPr>
              <a:t>V</a:t>
            </a:r>
            <a:r>
              <a:rPr lang="ru-RU" sz="1600" dirty="0" err="1" smtClean="0">
                <a:latin typeface="+mj-lt"/>
              </a:rPr>
              <a:t>І-го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чи</a:t>
            </a:r>
            <a:r>
              <a:rPr lang="ru-RU" sz="1600" dirty="0" smtClean="0">
                <a:latin typeface="+mj-lt"/>
              </a:rPr>
              <a:t> на початку </a:t>
            </a:r>
            <a:r>
              <a:rPr lang="en-US" sz="1600" dirty="0" smtClean="0">
                <a:latin typeface="+mj-lt"/>
              </a:rPr>
              <a:t>XVII </a:t>
            </a:r>
            <a:r>
              <a:rPr lang="ru-RU" sz="1600" dirty="0" err="1" smtClean="0">
                <a:latin typeface="+mj-lt"/>
              </a:rPr>
              <a:t>століття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вступає</a:t>
            </a:r>
            <a:r>
              <a:rPr lang="ru-RU" sz="1600" dirty="0" smtClean="0">
                <a:latin typeface="+mj-lt"/>
              </a:rPr>
              <a:t> до лав </a:t>
            </a:r>
            <a:r>
              <a:rPr lang="ru-RU" sz="1600" dirty="0" err="1" smtClean="0">
                <a:latin typeface="+mj-lt"/>
              </a:rPr>
              <a:t>Запорозького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Війська</a:t>
            </a:r>
            <a:r>
              <a:rPr lang="ru-RU" sz="1600" dirty="0" smtClean="0">
                <a:latin typeface="+mj-lt"/>
              </a:rPr>
              <a:t>. Тут Петро Конашевич </a:t>
            </a:r>
            <a:r>
              <a:rPr lang="ru-RU" sz="1600" dirty="0" err="1" smtClean="0">
                <a:latin typeface="+mj-lt"/>
              </a:rPr>
              <a:t>завжди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відзначався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своєю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хоробрістю</a:t>
            </a:r>
            <a:r>
              <a:rPr lang="ru-RU" sz="1600" dirty="0" smtClean="0">
                <a:latin typeface="+mj-lt"/>
              </a:rPr>
              <a:t>; </a:t>
            </a:r>
            <a:r>
              <a:rPr lang="ru-RU" sz="1600" dirty="0" err="1" smtClean="0">
                <a:latin typeface="+mj-lt"/>
              </a:rPr>
              <a:t>маючи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значний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розум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і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дотримуючись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політичного</a:t>
            </a:r>
            <a:r>
              <a:rPr lang="ru-RU" sz="1600" dirty="0" smtClean="0">
                <a:latin typeface="+mj-lt"/>
              </a:rPr>
              <a:t> такту, </a:t>
            </a:r>
            <a:r>
              <a:rPr lang="ru-RU" sz="1600" dirty="0" err="1" smtClean="0">
                <a:latin typeface="+mj-lt"/>
              </a:rPr>
              <a:t>він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швидко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висунувся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зі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свого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середовища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й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посів</a:t>
            </a:r>
            <a:r>
              <a:rPr lang="ru-RU" sz="1600" dirty="0" smtClean="0">
                <a:latin typeface="+mj-lt"/>
              </a:rPr>
              <a:t> перше </a:t>
            </a:r>
            <a:r>
              <a:rPr lang="ru-RU" sz="1600" dirty="0" err="1" smtClean="0">
                <a:latin typeface="+mj-lt"/>
              </a:rPr>
              <a:t>місце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серед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запорожців</a:t>
            </a:r>
            <a:r>
              <a:rPr lang="ru-RU" sz="1600" dirty="0" smtClean="0">
                <a:latin typeface="+mj-lt"/>
              </a:rPr>
              <a:t>. Король Сигизмунд III </a:t>
            </a:r>
            <a:r>
              <a:rPr lang="ru-RU" sz="1600" dirty="0" err="1" smtClean="0">
                <a:latin typeface="+mj-lt"/>
              </a:rPr>
              <a:t>мріяв</a:t>
            </a:r>
            <a:r>
              <a:rPr lang="ru-RU" sz="1600" dirty="0" smtClean="0">
                <a:latin typeface="+mj-lt"/>
              </a:rPr>
              <a:t> про </a:t>
            </a:r>
            <a:r>
              <a:rPr lang="ru-RU" sz="1600" dirty="0" err="1" smtClean="0">
                <a:latin typeface="+mj-lt"/>
              </a:rPr>
              <a:t>нездійснене</a:t>
            </a:r>
            <a:r>
              <a:rPr lang="ru-RU" sz="1600" dirty="0" smtClean="0">
                <a:latin typeface="+mj-lt"/>
              </a:rPr>
              <a:t> для себе </a:t>
            </a:r>
            <a:r>
              <a:rPr lang="ru-RU" sz="1600" dirty="0" err="1" smtClean="0">
                <a:latin typeface="+mj-lt"/>
              </a:rPr>
              <a:t>завдання</a:t>
            </a:r>
            <a:r>
              <a:rPr lang="ru-RU" sz="1600" dirty="0" smtClean="0">
                <a:latin typeface="+mj-lt"/>
              </a:rPr>
              <a:t> — </a:t>
            </a:r>
            <a:r>
              <a:rPr lang="ru-RU" sz="1600" dirty="0" err="1" smtClean="0">
                <a:latin typeface="+mj-lt"/>
              </a:rPr>
              <a:t>завоювати</a:t>
            </a:r>
            <a:r>
              <a:rPr lang="ru-RU" sz="1600" dirty="0" smtClean="0">
                <a:latin typeface="+mj-lt"/>
              </a:rPr>
              <a:t> Москву </a:t>
            </a:r>
            <a:r>
              <a:rPr lang="ru-RU" sz="1600" dirty="0" err="1" smtClean="0">
                <a:latin typeface="+mj-lt"/>
              </a:rPr>
              <a:t>й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заволодіти</a:t>
            </a:r>
            <a:r>
              <a:rPr lang="ru-RU" sz="1600" dirty="0" smtClean="0">
                <a:latin typeface="+mj-lt"/>
              </a:rPr>
              <a:t> престолом </a:t>
            </a:r>
            <a:r>
              <a:rPr lang="ru-RU" sz="1600" dirty="0" err="1" smtClean="0">
                <a:latin typeface="+mj-lt"/>
              </a:rPr>
              <a:t>Івана</a:t>
            </a:r>
            <a:r>
              <a:rPr lang="ru-RU" sz="1600" dirty="0" smtClean="0">
                <a:latin typeface="+mj-lt"/>
              </a:rPr>
              <a:t> Грозного. </a:t>
            </a:r>
            <a:r>
              <a:rPr lang="ru-RU" sz="1600" dirty="0" err="1" smtClean="0">
                <a:latin typeface="+mj-lt"/>
              </a:rPr>
              <a:t>Тривала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війна</a:t>
            </a:r>
            <a:r>
              <a:rPr lang="ru-RU" sz="1600" dirty="0" smtClean="0">
                <a:latin typeface="+mj-lt"/>
              </a:rPr>
              <a:t>, яка </a:t>
            </a:r>
            <a:r>
              <a:rPr lang="ru-RU" sz="1600" dirty="0" err="1" smtClean="0">
                <a:latin typeface="+mj-lt"/>
              </a:rPr>
              <a:t>спалахнула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внаслідок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цих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намірів</a:t>
            </a:r>
            <a:r>
              <a:rPr lang="ru-RU" sz="1600" dirty="0" smtClean="0">
                <a:latin typeface="+mj-lt"/>
              </a:rPr>
              <a:t> на </a:t>
            </a:r>
            <a:r>
              <a:rPr lang="ru-RU" sz="1600" dirty="0" err="1" smtClean="0">
                <a:latin typeface="+mj-lt"/>
              </a:rPr>
              <a:t>східних</a:t>
            </a:r>
            <a:r>
              <a:rPr lang="ru-RU" sz="1600" dirty="0" smtClean="0">
                <a:latin typeface="+mj-lt"/>
              </a:rPr>
              <a:t> рубежах </a:t>
            </a:r>
            <a:r>
              <a:rPr lang="ru-RU" sz="1600" dirty="0" err="1" smtClean="0">
                <a:latin typeface="+mj-lt"/>
              </a:rPr>
              <a:t>Речі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Посполитої</a:t>
            </a:r>
            <a:r>
              <a:rPr lang="ru-RU" sz="1600" dirty="0" smtClean="0">
                <a:latin typeface="+mj-lt"/>
              </a:rPr>
              <a:t>, </a:t>
            </a:r>
            <a:r>
              <a:rPr lang="ru-RU" sz="1600" dirty="0" err="1" smtClean="0">
                <a:latin typeface="+mj-lt"/>
              </a:rPr>
              <a:t>й</a:t>
            </a:r>
            <a:r>
              <a:rPr lang="ru-RU" sz="1600" dirty="0" smtClean="0">
                <a:latin typeface="+mj-lt"/>
              </a:rPr>
              <a:t> не дала </a:t>
            </a:r>
            <a:r>
              <a:rPr lang="ru-RU" sz="1600" dirty="0" err="1" smtClean="0">
                <a:latin typeface="+mj-lt"/>
              </a:rPr>
              <a:t>змоги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польському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урядові</a:t>
            </a:r>
            <a:r>
              <a:rPr lang="ru-RU" sz="1600" dirty="0" smtClean="0">
                <a:latin typeface="+mj-lt"/>
              </a:rPr>
              <a:t> навести лад </a:t>
            </a:r>
            <a:r>
              <a:rPr lang="ru-RU" sz="1600" dirty="0" err="1" smtClean="0">
                <a:latin typeface="+mj-lt"/>
              </a:rPr>
              <a:t>серед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козацтва</a:t>
            </a:r>
            <a:r>
              <a:rPr lang="ru-RU" sz="1600" dirty="0" smtClean="0">
                <a:latin typeface="+mj-lt"/>
              </a:rPr>
              <a:t>. Але </a:t>
            </a:r>
            <a:r>
              <a:rPr lang="ru-RU" sz="1600" dirty="0" err="1" smtClean="0">
                <a:latin typeface="+mj-lt"/>
              </a:rPr>
              <a:t>всі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ці</a:t>
            </a:r>
            <a:r>
              <a:rPr lang="ru-RU" sz="1600" dirty="0" smtClean="0">
                <a:latin typeface="+mj-lt"/>
              </a:rPr>
              <a:t> заходи </a:t>
            </a:r>
            <a:r>
              <a:rPr lang="ru-RU" sz="1600" dirty="0" err="1" smtClean="0">
                <a:latin typeface="+mj-lt"/>
              </a:rPr>
              <a:t>виявилися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недійовими</a:t>
            </a:r>
            <a:r>
              <a:rPr lang="ru-RU" sz="1600" dirty="0" smtClean="0">
                <a:latin typeface="+mj-lt"/>
              </a:rPr>
              <a:t>, </a:t>
            </a:r>
            <a:r>
              <a:rPr lang="ru-RU" sz="1600" dirty="0" err="1" smtClean="0">
                <a:latin typeface="+mj-lt"/>
              </a:rPr>
              <a:t>позаяк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польський</a:t>
            </a:r>
            <a:r>
              <a:rPr lang="ru-RU" sz="1600" dirty="0" smtClean="0">
                <a:latin typeface="+mj-lt"/>
              </a:rPr>
              <a:t> уряд не </a:t>
            </a:r>
            <a:r>
              <a:rPr lang="ru-RU" sz="1600" dirty="0" err="1" smtClean="0">
                <a:latin typeface="+mj-lt"/>
              </a:rPr>
              <a:t>мав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достатніх</a:t>
            </a:r>
            <a:r>
              <a:rPr lang="ru-RU" sz="1600" dirty="0" smtClean="0">
                <a:latin typeface="+mj-lt"/>
              </a:rPr>
              <a:t> сил </a:t>
            </a:r>
            <a:r>
              <a:rPr lang="ru-RU" sz="1600" dirty="0" err="1" smtClean="0">
                <a:latin typeface="+mj-lt"/>
              </a:rPr>
              <a:t>здійснити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свої</a:t>
            </a:r>
            <a:r>
              <a:rPr lang="ru-RU" sz="1600" dirty="0" smtClean="0">
                <a:latin typeface="+mj-lt"/>
              </a:rPr>
              <a:t> погрози. Конашевич не </a:t>
            </a:r>
            <a:r>
              <a:rPr lang="ru-RU" sz="1600" dirty="0" err="1" smtClean="0">
                <a:latin typeface="+mj-lt"/>
              </a:rPr>
              <a:t>тільки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продовжував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далі</a:t>
            </a:r>
            <a:r>
              <a:rPr lang="ru-RU" sz="1600" dirty="0" smtClean="0">
                <a:latin typeface="+mj-lt"/>
              </a:rPr>
              <a:t> походи </a:t>
            </a:r>
            <a:r>
              <a:rPr lang="ru-RU" sz="1600" dirty="0" err="1" smtClean="0">
                <a:latin typeface="+mj-lt"/>
              </a:rPr>
              <a:t>супроти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турків</a:t>
            </a:r>
            <a:r>
              <a:rPr lang="ru-RU" sz="1600" dirty="0" smtClean="0">
                <a:latin typeface="+mj-lt"/>
              </a:rPr>
              <a:t>, а </a:t>
            </a:r>
            <a:r>
              <a:rPr lang="ru-RU" sz="1600" dirty="0" err="1" smtClean="0">
                <a:latin typeface="+mj-lt"/>
              </a:rPr>
              <a:t>й</a:t>
            </a:r>
            <a:r>
              <a:rPr lang="ru-RU" sz="1600" dirty="0" smtClean="0">
                <a:latin typeface="+mj-lt"/>
              </a:rPr>
              <a:t> став </a:t>
            </a:r>
            <a:r>
              <a:rPr lang="ru-RU" sz="1600" dirty="0" err="1" smtClean="0">
                <a:latin typeface="+mj-lt"/>
              </a:rPr>
              <a:t>зараховувати</a:t>
            </a:r>
            <a:r>
              <a:rPr lang="ru-RU" sz="1600" dirty="0" smtClean="0">
                <a:latin typeface="+mj-lt"/>
              </a:rPr>
              <a:t> до </a:t>
            </a:r>
            <a:r>
              <a:rPr lang="ru-RU" sz="1600" dirty="0" err="1" smtClean="0">
                <a:latin typeface="+mj-lt"/>
              </a:rPr>
              <a:t>зверхності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свого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війська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цілі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терени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України</a:t>
            </a:r>
            <a:r>
              <a:rPr lang="ru-RU" sz="1600" dirty="0" smtClean="0">
                <a:latin typeface="+mj-lt"/>
              </a:rPr>
              <a:t>. король </a:t>
            </a:r>
            <a:r>
              <a:rPr lang="ru-RU" sz="1600" dirty="0" err="1" smtClean="0">
                <a:latin typeface="+mj-lt"/>
              </a:rPr>
              <a:t>змушений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був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усе-таки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побічно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ствердити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 smtClean="0">
                <a:latin typeface="+mj-lt"/>
              </a:rPr>
              <a:t>його</a:t>
            </a:r>
            <a:r>
              <a:rPr lang="ru-RU" sz="1600" dirty="0" smtClean="0">
                <a:latin typeface="+mj-lt"/>
              </a:rPr>
              <a:t>.</a:t>
            </a:r>
          </a:p>
          <a:p>
            <a:endParaRPr lang="ru-RU" sz="1600" dirty="0"/>
          </a:p>
        </p:txBody>
      </p:sp>
      <p:pic>
        <p:nvPicPr>
          <p:cNvPr id="5" name="Picture 3" descr="C:\Users\1\Pictures\sahajdaczn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357298"/>
            <a:ext cx="3786182" cy="5500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БОГДАН ХМЕЛЬНИЦЬКИЙ (1648-1657)</a:t>
            </a:r>
            <a:endParaRPr lang="ru-RU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000496" y="1142984"/>
            <a:ext cx="4929222" cy="5105416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err="1" smtClean="0"/>
              <a:t>Славетний</a:t>
            </a:r>
            <a:r>
              <a:rPr lang="ru-RU" b="1" dirty="0" smtClean="0"/>
              <a:t> </a:t>
            </a:r>
            <a:r>
              <a:rPr lang="ru-RU" b="1" dirty="0" err="1" smtClean="0"/>
              <a:t>гетьман</a:t>
            </a:r>
            <a:r>
              <a:rPr lang="ru-RU" b="1" dirty="0" smtClean="0"/>
              <a:t>, </a:t>
            </a:r>
            <a:r>
              <a:rPr lang="ru-RU" b="1" dirty="0" err="1" smtClean="0"/>
              <a:t>визволитель</a:t>
            </a:r>
            <a:r>
              <a:rPr lang="ru-RU" b="1" dirty="0" smtClean="0"/>
              <a:t> </a:t>
            </a:r>
            <a:r>
              <a:rPr lang="ru-RU" b="1" dirty="0" err="1" smtClean="0"/>
              <a:t>України</a:t>
            </a:r>
            <a:r>
              <a:rPr lang="ru-RU" b="1" dirty="0" smtClean="0"/>
              <a:t> Богдан </a:t>
            </a:r>
            <a:r>
              <a:rPr lang="ru-RU" b="1" dirty="0" err="1" smtClean="0"/>
              <a:t>Хмельницький</a:t>
            </a:r>
            <a:r>
              <a:rPr lang="ru-RU" b="1" dirty="0" smtClean="0"/>
              <a:t> </a:t>
            </a:r>
            <a:r>
              <a:rPr lang="ru-RU" b="1" dirty="0" err="1" smtClean="0"/>
              <a:t>був</a:t>
            </a:r>
            <a:r>
              <a:rPr lang="ru-RU" b="1" dirty="0" smtClean="0"/>
              <a:t> </a:t>
            </a:r>
            <a:r>
              <a:rPr lang="ru-RU" b="1" dirty="0" err="1" smtClean="0"/>
              <a:t>сином</a:t>
            </a:r>
            <a:r>
              <a:rPr lang="ru-RU" b="1" dirty="0" smtClean="0"/>
              <a:t> </a:t>
            </a:r>
            <a:r>
              <a:rPr lang="ru-RU" b="1" dirty="0" err="1" smtClean="0"/>
              <a:t>чигиринського</a:t>
            </a:r>
            <a:r>
              <a:rPr lang="ru-RU" b="1" dirty="0" smtClean="0"/>
              <a:t> сотника </a:t>
            </a:r>
            <a:r>
              <a:rPr lang="ru-RU" b="1" dirty="0" err="1" smtClean="0"/>
              <a:t>Михайла</a:t>
            </a:r>
            <a:r>
              <a:rPr lang="ru-RU" b="1" dirty="0" smtClean="0"/>
              <a:t> </a:t>
            </a:r>
            <a:r>
              <a:rPr lang="ru-RU" b="1" dirty="0" err="1" smtClean="0"/>
              <a:t>Хмельницького</a:t>
            </a:r>
            <a:r>
              <a:rPr lang="ru-RU" b="1" dirty="0" smtClean="0"/>
              <a:t>. </a:t>
            </a:r>
            <a:r>
              <a:rPr lang="ru-RU" b="1" dirty="0" err="1" smtClean="0"/>
              <a:t>Народився</a:t>
            </a:r>
            <a:r>
              <a:rPr lang="ru-RU" b="1" dirty="0" smtClean="0"/>
              <a:t> </a:t>
            </a:r>
            <a:r>
              <a:rPr lang="ru-RU" b="1" dirty="0" err="1" smtClean="0"/>
              <a:t>він</a:t>
            </a:r>
            <a:r>
              <a:rPr lang="ru-RU" b="1" dirty="0" smtClean="0"/>
              <a:t> </a:t>
            </a:r>
            <a:r>
              <a:rPr lang="ru-RU" b="1" dirty="0" err="1" smtClean="0"/>
              <a:t>близько</a:t>
            </a:r>
            <a:r>
              <a:rPr lang="ru-RU" b="1" dirty="0" smtClean="0"/>
              <a:t> 1595 року. </a:t>
            </a:r>
            <a:r>
              <a:rPr lang="ru-RU" b="1" dirty="0" err="1" smtClean="0"/>
              <a:t>Спочатку</a:t>
            </a:r>
            <a:r>
              <a:rPr lang="ru-RU" b="1" dirty="0" smtClean="0"/>
              <a:t> </a:t>
            </a:r>
            <a:r>
              <a:rPr lang="ru-RU" b="1" dirty="0" err="1" smtClean="0"/>
              <a:t>навчався</a:t>
            </a:r>
            <a:r>
              <a:rPr lang="ru-RU" b="1" dirty="0" smtClean="0"/>
              <a:t> в </a:t>
            </a:r>
            <a:r>
              <a:rPr lang="ru-RU" b="1" dirty="0" err="1" smtClean="0"/>
              <a:t>Київській</a:t>
            </a:r>
            <a:r>
              <a:rPr lang="ru-RU" b="1" dirty="0" smtClean="0"/>
              <a:t> </a:t>
            </a:r>
            <a:r>
              <a:rPr lang="ru-RU" b="1" dirty="0" err="1" smtClean="0"/>
              <a:t>братській</a:t>
            </a:r>
            <a:r>
              <a:rPr lang="ru-RU" b="1" dirty="0" smtClean="0"/>
              <a:t>, </a:t>
            </a:r>
            <a:r>
              <a:rPr lang="ru-RU" b="1" dirty="0" err="1" smtClean="0"/>
              <a:t>далі</a:t>
            </a:r>
            <a:r>
              <a:rPr lang="ru-RU" b="1" dirty="0" smtClean="0"/>
              <a:t>, за </a:t>
            </a:r>
            <a:r>
              <a:rPr lang="ru-RU" b="1" dirty="0" err="1" smtClean="0"/>
              <a:t>твердженням</a:t>
            </a:r>
            <a:r>
              <a:rPr lang="ru-RU" b="1" dirty="0" smtClean="0"/>
              <a:t> </a:t>
            </a:r>
            <a:r>
              <a:rPr lang="ru-RU" b="1" dirty="0" err="1" smtClean="0"/>
              <a:t>польських</a:t>
            </a:r>
            <a:r>
              <a:rPr lang="ru-RU" b="1" dirty="0" smtClean="0"/>
              <a:t> </a:t>
            </a:r>
            <a:r>
              <a:rPr lang="ru-RU" b="1" dirty="0" err="1" smtClean="0"/>
              <a:t>істориків</a:t>
            </a:r>
            <a:r>
              <a:rPr lang="ru-RU" b="1" dirty="0" smtClean="0"/>
              <a:t>, у </a:t>
            </a:r>
            <a:r>
              <a:rPr lang="ru-RU" b="1" dirty="0" err="1" smtClean="0"/>
              <a:t>єзуїтській</a:t>
            </a:r>
            <a:r>
              <a:rPr lang="ru-RU" b="1" dirty="0" smtClean="0"/>
              <a:t> </a:t>
            </a:r>
            <a:r>
              <a:rPr lang="ru-RU" b="1" dirty="0" err="1" smtClean="0"/>
              <a:t>школі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в </a:t>
            </a:r>
            <a:r>
              <a:rPr lang="ru-RU" b="1" dirty="0" err="1" smtClean="0"/>
              <a:t>Ярославі</a:t>
            </a:r>
            <a:r>
              <a:rPr lang="ru-RU" b="1" dirty="0" smtClean="0"/>
              <a:t> над </a:t>
            </a:r>
            <a:r>
              <a:rPr lang="ru-RU" b="1" dirty="0" err="1" smtClean="0"/>
              <a:t>Сяном</a:t>
            </a:r>
            <a:r>
              <a:rPr lang="ru-RU" b="1" dirty="0" smtClean="0"/>
              <a:t>. </a:t>
            </a:r>
            <a:r>
              <a:rPr lang="ru-RU" b="1" dirty="0" err="1" smtClean="0"/>
              <a:t>Обдарований</a:t>
            </a:r>
            <a:r>
              <a:rPr lang="ru-RU" b="1" dirty="0" smtClean="0"/>
              <a:t> </a:t>
            </a:r>
            <a:r>
              <a:rPr lang="ru-RU" b="1" dirty="0" err="1" smtClean="0"/>
              <a:t>природним</a:t>
            </a:r>
            <a:r>
              <a:rPr lang="ru-RU" b="1" dirty="0" smtClean="0"/>
              <a:t> </a:t>
            </a:r>
            <a:r>
              <a:rPr lang="ru-RU" b="1" dirty="0" err="1" smtClean="0"/>
              <a:t>розумом</a:t>
            </a:r>
            <a:r>
              <a:rPr lang="ru-RU" b="1" dirty="0" smtClean="0"/>
              <a:t>, </a:t>
            </a:r>
            <a:r>
              <a:rPr lang="ru-RU" b="1" dirty="0" err="1" smtClean="0"/>
              <a:t>він</a:t>
            </a:r>
            <a:r>
              <a:rPr lang="ru-RU" b="1" dirty="0" smtClean="0"/>
              <a:t> </a:t>
            </a:r>
            <a:r>
              <a:rPr lang="ru-RU" b="1" dirty="0" err="1" smtClean="0"/>
              <a:t>був</a:t>
            </a:r>
            <a:r>
              <a:rPr lang="ru-RU" b="1" dirty="0" smtClean="0"/>
              <a:t> </a:t>
            </a:r>
            <a:r>
              <a:rPr lang="ru-RU" b="1" dirty="0" err="1" smtClean="0"/>
              <a:t>досить</a:t>
            </a:r>
            <a:r>
              <a:rPr lang="ru-RU" b="1" dirty="0" smtClean="0"/>
              <a:t> </a:t>
            </a:r>
            <a:r>
              <a:rPr lang="ru-RU" b="1" dirty="0" err="1" smtClean="0"/>
              <a:t>освіченою</a:t>
            </a:r>
            <a:r>
              <a:rPr lang="ru-RU" b="1" dirty="0" smtClean="0"/>
              <a:t> для </a:t>
            </a:r>
            <a:r>
              <a:rPr lang="ru-RU" b="1" dirty="0" err="1" smtClean="0"/>
              <a:t>свого</a:t>
            </a:r>
            <a:r>
              <a:rPr lang="ru-RU" b="1" dirty="0" smtClean="0"/>
              <a:t> часу </a:t>
            </a:r>
            <a:r>
              <a:rPr lang="ru-RU" b="1" dirty="0" err="1" smtClean="0"/>
              <a:t>людиною</a:t>
            </a:r>
            <a:r>
              <a:rPr lang="ru-RU" b="1" dirty="0" smtClean="0"/>
              <a:t>, </a:t>
            </a:r>
            <a:r>
              <a:rPr lang="ru-RU" b="1" dirty="0" err="1" smtClean="0"/>
              <a:t>вільно</a:t>
            </a:r>
            <a:r>
              <a:rPr lang="ru-RU" b="1" dirty="0" smtClean="0"/>
              <a:t> </a:t>
            </a:r>
            <a:r>
              <a:rPr lang="ru-RU" b="1" dirty="0" err="1" smtClean="0"/>
              <a:t>володів</a:t>
            </a:r>
            <a:r>
              <a:rPr lang="ru-RU" b="1" dirty="0" smtClean="0"/>
              <a:t> </a:t>
            </a:r>
            <a:r>
              <a:rPr lang="ru-RU" b="1" dirty="0" err="1" smtClean="0"/>
              <a:t>польською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латинською</a:t>
            </a:r>
            <a:r>
              <a:rPr lang="ru-RU" b="1" dirty="0" smtClean="0"/>
              <a:t> </a:t>
            </a:r>
            <a:r>
              <a:rPr lang="ru-RU" b="1" dirty="0" err="1" smtClean="0"/>
              <a:t>мовами</a:t>
            </a:r>
            <a:r>
              <a:rPr lang="ru-RU" b="1" dirty="0" smtClean="0"/>
              <a:t>, а </a:t>
            </a:r>
            <a:r>
              <a:rPr lang="ru-RU" b="1" dirty="0" err="1" smtClean="0"/>
              <a:t>Пізніше</a:t>
            </a:r>
            <a:r>
              <a:rPr lang="ru-RU" b="1" dirty="0" smtClean="0"/>
              <a:t> </a:t>
            </a:r>
            <a:r>
              <a:rPr lang="ru-RU" b="1" dirty="0" err="1" smtClean="0"/>
              <a:t>Ще</a:t>
            </a:r>
            <a:r>
              <a:rPr lang="ru-RU" b="1" dirty="0" smtClean="0"/>
              <a:t> </a:t>
            </a:r>
            <a:r>
              <a:rPr lang="ru-RU" b="1" dirty="0" err="1" smtClean="0"/>
              <a:t>й</a:t>
            </a:r>
            <a:r>
              <a:rPr lang="ru-RU" b="1" dirty="0" smtClean="0"/>
              <a:t> </a:t>
            </a:r>
            <a:r>
              <a:rPr lang="ru-RU" b="1" dirty="0" err="1" smtClean="0"/>
              <a:t>турецькою</a:t>
            </a:r>
            <a:r>
              <a:rPr lang="ru-RU" b="1" dirty="0" smtClean="0"/>
              <a:t> та </a:t>
            </a:r>
            <a:r>
              <a:rPr lang="ru-RU" b="1" dirty="0" err="1" smtClean="0"/>
              <a:t>французькою</a:t>
            </a:r>
            <a:r>
              <a:rPr lang="ru-RU" b="1" dirty="0" smtClean="0"/>
              <a:t>.</a:t>
            </a:r>
          </a:p>
          <a:p>
            <a:r>
              <a:rPr lang="ru-RU" b="1" dirty="0" err="1" smtClean="0"/>
              <a:t>Здобувши</a:t>
            </a:r>
            <a:r>
              <a:rPr lang="ru-RU" b="1" dirty="0" smtClean="0"/>
              <a:t> </a:t>
            </a:r>
            <a:r>
              <a:rPr lang="ru-RU" b="1" dirty="0" err="1" smtClean="0"/>
              <a:t>освіту</a:t>
            </a:r>
            <a:r>
              <a:rPr lang="ru-RU" b="1" dirty="0" smtClean="0"/>
              <a:t>, </a:t>
            </a:r>
            <a:r>
              <a:rPr lang="ru-RU" b="1" dirty="0" err="1" smtClean="0"/>
              <a:t>Хмельницький</a:t>
            </a:r>
            <a:r>
              <a:rPr lang="ru-RU" b="1" dirty="0" smtClean="0"/>
              <a:t>, </a:t>
            </a:r>
            <a:r>
              <a:rPr lang="ru-RU" b="1" dirty="0" err="1" smtClean="0"/>
              <a:t>подібно</a:t>
            </a:r>
            <a:r>
              <a:rPr lang="ru-RU" b="1" dirty="0" smtClean="0"/>
              <a:t> до </a:t>
            </a:r>
            <a:r>
              <a:rPr lang="ru-RU" b="1" dirty="0" err="1" smtClean="0"/>
              <a:t>Сагайдачного</a:t>
            </a:r>
            <a:r>
              <a:rPr lang="ru-RU" b="1" dirty="0" smtClean="0"/>
              <a:t>, вступив до лав </a:t>
            </a:r>
            <a:r>
              <a:rPr lang="ru-RU" b="1" dirty="0" err="1" smtClean="0"/>
              <a:t>козацького</a:t>
            </a:r>
            <a:r>
              <a:rPr lang="ru-RU" b="1" dirty="0" smtClean="0"/>
              <a:t> </a:t>
            </a:r>
            <a:r>
              <a:rPr lang="ru-RU" b="1" dirty="0" err="1" smtClean="0"/>
              <a:t>війська</a:t>
            </a:r>
            <a:r>
              <a:rPr lang="ru-RU" b="1" dirty="0" smtClean="0"/>
              <a:t>, брав участь у </a:t>
            </a:r>
            <a:r>
              <a:rPr lang="ru-RU" b="1" dirty="0" err="1" smtClean="0"/>
              <a:t>польсько-турецькій</a:t>
            </a:r>
            <a:r>
              <a:rPr lang="ru-RU" b="1" dirty="0" smtClean="0"/>
              <a:t> </a:t>
            </a:r>
            <a:r>
              <a:rPr lang="ru-RU" b="1" dirty="0" err="1" smtClean="0"/>
              <a:t>війні</a:t>
            </a:r>
            <a:r>
              <a:rPr lang="ru-RU" b="1" dirty="0" smtClean="0"/>
              <a:t> 1620—1621 </a:t>
            </a:r>
            <a:r>
              <a:rPr lang="ru-RU" b="1" dirty="0" err="1" smtClean="0"/>
              <a:t>років</a:t>
            </a:r>
            <a:r>
              <a:rPr lang="ru-RU" b="1" dirty="0" smtClean="0"/>
              <a:t>. </a:t>
            </a:r>
            <a:endParaRPr lang="ru-RU" b="1" dirty="0"/>
          </a:p>
        </p:txBody>
      </p:sp>
      <p:pic>
        <p:nvPicPr>
          <p:cNvPr id="6146" name="Picture 2" descr="C:\Users\1\Pictures\chmielnic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3929058" cy="5643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ІВАН ВИГОВСЬКИЙ (1657-1659)</a:t>
            </a:r>
            <a:endParaRPr lang="ru-RU" sz="3200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071546"/>
            <a:ext cx="5111750" cy="5176854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err="1" smtClean="0"/>
              <a:t>Виговський</a:t>
            </a:r>
            <a:r>
              <a:rPr lang="ru-RU" b="1" dirty="0" smtClean="0"/>
              <a:t> </a:t>
            </a:r>
            <a:r>
              <a:rPr lang="ru-RU" b="1" dirty="0" err="1" smtClean="0"/>
              <a:t>був</a:t>
            </a:r>
            <a:r>
              <a:rPr lang="ru-RU" b="1" dirty="0" smtClean="0"/>
              <a:t> одним </a:t>
            </a:r>
            <a:r>
              <a:rPr lang="ru-RU" b="1" dirty="0" err="1" smtClean="0"/>
              <a:t>із</a:t>
            </a:r>
            <a:r>
              <a:rPr lang="ru-RU" b="1" dirty="0" smtClean="0"/>
              <a:t> </a:t>
            </a:r>
            <a:r>
              <a:rPr lang="ru-RU" b="1" dirty="0" err="1" smtClean="0"/>
              <a:t>найрозумніших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найосвіченіших</a:t>
            </a:r>
            <a:r>
              <a:rPr lang="ru-RU" b="1" dirty="0" smtClean="0"/>
              <a:t> </a:t>
            </a:r>
            <a:r>
              <a:rPr lang="ru-RU" b="1" dirty="0" err="1" smtClean="0"/>
              <a:t>козацьких</a:t>
            </a:r>
            <a:r>
              <a:rPr lang="ru-RU" b="1" dirty="0" smtClean="0"/>
              <a:t> </a:t>
            </a:r>
            <a:r>
              <a:rPr lang="ru-RU" b="1" dirty="0" err="1" smtClean="0"/>
              <a:t>ватажків</a:t>
            </a:r>
            <a:r>
              <a:rPr lang="ru-RU" b="1" dirty="0" smtClean="0"/>
              <a:t>. </a:t>
            </a:r>
            <a:r>
              <a:rPr lang="ru-RU" b="1" dirty="0" err="1" smtClean="0"/>
              <a:t>Він</a:t>
            </a:r>
            <a:r>
              <a:rPr lang="ru-RU" b="1" dirty="0" smtClean="0"/>
              <a:t> походив </a:t>
            </a:r>
            <a:r>
              <a:rPr lang="ru-RU" b="1" dirty="0" err="1" smtClean="0"/>
              <a:t>із</a:t>
            </a:r>
            <a:r>
              <a:rPr lang="ru-RU" b="1" dirty="0" smtClean="0"/>
              <a:t> православного </a:t>
            </a:r>
            <a:r>
              <a:rPr lang="ru-RU" b="1" dirty="0" err="1" smtClean="0"/>
              <a:t>шляхетського</a:t>
            </a:r>
            <a:r>
              <a:rPr lang="ru-RU" b="1" dirty="0" smtClean="0"/>
              <a:t> роду </a:t>
            </a:r>
            <a:r>
              <a:rPr lang="ru-RU" b="1" dirty="0" err="1" smtClean="0"/>
              <a:t>Київщини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вчився</a:t>
            </a:r>
            <a:r>
              <a:rPr lang="ru-RU" b="1" dirty="0" smtClean="0"/>
              <a:t> у </a:t>
            </a:r>
            <a:r>
              <a:rPr lang="ru-RU" b="1" dirty="0" err="1" smtClean="0"/>
              <a:t>славетній</a:t>
            </a:r>
            <a:r>
              <a:rPr lang="ru-RU" b="1" dirty="0" smtClean="0"/>
              <a:t> </a:t>
            </a:r>
            <a:r>
              <a:rPr lang="ru-RU" b="1" dirty="0" err="1" smtClean="0"/>
              <a:t>Могилянській</a:t>
            </a:r>
            <a:r>
              <a:rPr lang="ru-RU" b="1" dirty="0" smtClean="0"/>
              <a:t> </a:t>
            </a:r>
            <a:r>
              <a:rPr lang="ru-RU" b="1" dirty="0" err="1" smtClean="0"/>
              <a:t>колегії</a:t>
            </a:r>
            <a:r>
              <a:rPr lang="ru-RU" b="1" dirty="0" smtClean="0"/>
              <a:t>. У 1648 р., </a:t>
            </a:r>
            <a:r>
              <a:rPr lang="ru-RU" b="1" dirty="0" err="1" smtClean="0"/>
              <a:t>перебуваючи</a:t>
            </a:r>
            <a:r>
              <a:rPr lang="ru-RU" b="1" dirty="0" smtClean="0"/>
              <a:t> на </a:t>
            </a:r>
            <a:r>
              <a:rPr lang="ru-RU" b="1" dirty="0" err="1" smtClean="0"/>
              <a:t>службі</a:t>
            </a:r>
            <a:r>
              <a:rPr lang="ru-RU" b="1" dirty="0" smtClean="0"/>
              <a:t> у </a:t>
            </a:r>
            <a:r>
              <a:rPr lang="ru-RU" b="1" dirty="0" err="1" smtClean="0"/>
              <a:t>польському</a:t>
            </a:r>
            <a:r>
              <a:rPr lang="ru-RU" b="1" dirty="0" smtClean="0"/>
              <a:t> </a:t>
            </a:r>
            <a:r>
              <a:rPr lang="ru-RU" b="1" dirty="0" err="1" smtClean="0"/>
              <a:t>війську</a:t>
            </a:r>
            <a:r>
              <a:rPr lang="ru-RU" b="1" dirty="0" smtClean="0"/>
              <a:t>, </a:t>
            </a:r>
            <a:r>
              <a:rPr lang="ru-RU" b="1" dirty="0" err="1" smtClean="0"/>
              <a:t>він</a:t>
            </a:r>
            <a:r>
              <a:rPr lang="ru-RU" b="1" dirty="0" smtClean="0"/>
              <a:t> </a:t>
            </a:r>
            <a:r>
              <a:rPr lang="ru-RU" b="1" dirty="0" err="1" smtClean="0"/>
              <a:t>потрапив</a:t>
            </a:r>
            <a:r>
              <a:rPr lang="ru-RU" b="1" dirty="0" smtClean="0"/>
              <a:t> </a:t>
            </a:r>
            <a:r>
              <a:rPr lang="ru-RU" b="1" dirty="0" err="1" smtClean="0"/>
              <a:t>у</a:t>
            </a:r>
            <a:r>
              <a:rPr lang="ru-RU" b="1" dirty="0" smtClean="0"/>
              <a:t> полон </a:t>
            </a:r>
            <a:r>
              <a:rPr lang="ru-RU" b="1" dirty="0" err="1" smtClean="0"/>
              <a:t>під</a:t>
            </a:r>
            <a:r>
              <a:rPr lang="ru-RU" b="1" dirty="0" smtClean="0"/>
              <a:t> </a:t>
            </a:r>
            <a:r>
              <a:rPr lang="ru-RU" b="1" dirty="0" err="1" smtClean="0"/>
              <a:t>Жовтими</a:t>
            </a:r>
            <a:r>
              <a:rPr lang="ru-RU" b="1" dirty="0" smtClean="0"/>
              <a:t> Водами. </a:t>
            </a:r>
            <a:r>
              <a:rPr lang="ru-RU" b="1" dirty="0" err="1" smtClean="0"/>
              <a:t>Оцінивши</a:t>
            </a:r>
            <a:r>
              <a:rPr lang="ru-RU" b="1" dirty="0" smtClean="0"/>
              <a:t> </a:t>
            </a:r>
            <a:r>
              <a:rPr lang="ru-RU" b="1" dirty="0" err="1" smtClean="0"/>
              <a:t>його</a:t>
            </a:r>
            <a:r>
              <a:rPr lang="ru-RU" b="1" dirty="0" smtClean="0"/>
              <a:t> </a:t>
            </a:r>
            <a:r>
              <a:rPr lang="ru-RU" b="1" dirty="0" err="1" smtClean="0"/>
              <a:t>освіченість</a:t>
            </a:r>
            <a:r>
              <a:rPr lang="ru-RU" b="1" dirty="0" smtClean="0"/>
              <a:t> та </a:t>
            </a:r>
            <a:r>
              <a:rPr lang="ru-RU" b="1" dirty="0" err="1" smtClean="0"/>
              <a:t>досвід</a:t>
            </a:r>
            <a:r>
              <a:rPr lang="ru-RU" b="1" dirty="0" smtClean="0"/>
              <a:t>, </a:t>
            </a:r>
            <a:r>
              <a:rPr lang="ru-RU" b="1" dirty="0" err="1" smtClean="0"/>
              <a:t>Хмельницький</a:t>
            </a:r>
            <a:r>
              <a:rPr lang="ru-RU" b="1" dirty="0" smtClean="0"/>
              <a:t> </a:t>
            </a:r>
            <a:r>
              <a:rPr lang="ru-RU" b="1" dirty="0" err="1" smtClean="0"/>
              <a:t>відпустив</a:t>
            </a:r>
            <a:r>
              <a:rPr lang="ru-RU" b="1" dirty="0" smtClean="0"/>
              <a:t> </a:t>
            </a:r>
            <a:r>
              <a:rPr lang="ru-RU" b="1" dirty="0" err="1" smtClean="0"/>
              <a:t>його</a:t>
            </a:r>
            <a:r>
              <a:rPr lang="ru-RU" b="1" dirty="0" smtClean="0"/>
              <a:t> на волю. </a:t>
            </a:r>
            <a:r>
              <a:rPr lang="ru-RU" b="1" dirty="0" err="1" smtClean="0"/>
              <a:t>Виговський</a:t>
            </a:r>
            <a:r>
              <a:rPr lang="ru-RU" b="1" dirty="0" smtClean="0"/>
              <a:t> </a:t>
            </a:r>
            <a:r>
              <a:rPr lang="ru-RU" b="1" dirty="0" err="1" smtClean="0"/>
              <a:t>приєднався</a:t>
            </a:r>
            <a:r>
              <a:rPr lang="ru-RU" b="1" dirty="0" smtClean="0"/>
              <a:t> до </a:t>
            </a:r>
            <a:r>
              <a:rPr lang="ru-RU" b="1" dirty="0" err="1" smtClean="0"/>
              <a:t>козаків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незабаром</a:t>
            </a:r>
            <a:r>
              <a:rPr lang="ru-RU" b="1" dirty="0" smtClean="0"/>
              <a:t> </a:t>
            </a:r>
            <a:r>
              <a:rPr lang="ru-RU" b="1" dirty="0" err="1" smtClean="0"/>
              <a:t>був</a:t>
            </a:r>
            <a:r>
              <a:rPr lang="ru-RU" b="1" dirty="0" smtClean="0"/>
              <a:t> </a:t>
            </a:r>
            <a:r>
              <a:rPr lang="ru-RU" b="1" dirty="0" err="1" smtClean="0"/>
              <a:t>призначений</a:t>
            </a:r>
            <a:r>
              <a:rPr lang="ru-RU" b="1" dirty="0" smtClean="0"/>
              <a:t> </a:t>
            </a:r>
            <a:r>
              <a:rPr lang="ru-RU" b="1" dirty="0" err="1" smtClean="0"/>
              <a:t>генеральним</a:t>
            </a:r>
            <a:r>
              <a:rPr lang="ru-RU" b="1" dirty="0" smtClean="0"/>
              <a:t> писарем. </a:t>
            </a:r>
            <a:r>
              <a:rPr lang="ru-RU" b="1" dirty="0" err="1" smtClean="0"/>
              <a:t>Новий</a:t>
            </a:r>
            <a:r>
              <a:rPr lang="ru-RU" b="1" dirty="0" smtClean="0"/>
              <a:t> </a:t>
            </a:r>
            <a:r>
              <a:rPr lang="ru-RU" b="1" dirty="0" err="1" smtClean="0"/>
              <a:t>гетьман</a:t>
            </a:r>
            <a:r>
              <a:rPr lang="ru-RU" b="1" dirty="0" smtClean="0"/>
              <a:t> </a:t>
            </a:r>
            <a:r>
              <a:rPr lang="ru-RU" b="1" dirty="0" err="1" smtClean="0"/>
              <a:t>швидко</a:t>
            </a:r>
            <a:r>
              <a:rPr lang="ru-RU" b="1" dirty="0" smtClean="0"/>
              <a:t> </a:t>
            </a:r>
            <a:r>
              <a:rPr lang="ru-RU" b="1" dirty="0" err="1" smtClean="0"/>
              <a:t>виявив</a:t>
            </a:r>
            <a:r>
              <a:rPr lang="ru-RU" b="1" dirty="0" smtClean="0"/>
              <a:t> свою </a:t>
            </a:r>
            <a:r>
              <a:rPr lang="ru-RU" b="1" dirty="0" err="1" smtClean="0"/>
              <a:t>прихильність</a:t>
            </a:r>
            <a:r>
              <a:rPr lang="ru-RU" b="1" dirty="0" smtClean="0"/>
              <a:t> до </a:t>
            </a:r>
            <a:r>
              <a:rPr lang="ru-RU" b="1" dirty="0" err="1" smtClean="0"/>
              <a:t>старшини</a:t>
            </a:r>
            <a:r>
              <a:rPr lang="ru-RU" b="1" dirty="0" smtClean="0"/>
              <a:t>. У </a:t>
            </a:r>
            <a:r>
              <a:rPr lang="ru-RU" b="1" dirty="0" err="1" smtClean="0"/>
              <a:t>зовнішніх</a:t>
            </a:r>
            <a:r>
              <a:rPr lang="ru-RU" b="1" dirty="0" smtClean="0"/>
              <a:t> </a:t>
            </a:r>
            <a:r>
              <a:rPr lang="ru-RU" b="1" dirty="0" err="1" smtClean="0"/>
              <a:t>стосунках</a:t>
            </a:r>
            <a:r>
              <a:rPr lang="ru-RU" b="1" dirty="0" smtClean="0"/>
              <a:t> </a:t>
            </a:r>
            <a:r>
              <a:rPr lang="ru-RU" b="1" dirty="0" err="1" smtClean="0"/>
              <a:t>він</a:t>
            </a:r>
            <a:r>
              <a:rPr lang="ru-RU" b="1" dirty="0" smtClean="0"/>
              <a:t> </a:t>
            </a:r>
            <a:r>
              <a:rPr lang="ru-RU" b="1" dirty="0" err="1" smtClean="0"/>
              <a:t>схилявся</a:t>
            </a:r>
            <a:r>
              <a:rPr lang="ru-RU" b="1" dirty="0" smtClean="0"/>
              <a:t> до </a:t>
            </a:r>
            <a:r>
              <a:rPr lang="ru-RU" b="1" dirty="0" err="1" smtClean="0"/>
              <a:t>заснування</a:t>
            </a:r>
            <a:r>
              <a:rPr lang="ru-RU" b="1" dirty="0" smtClean="0"/>
              <a:t> </a:t>
            </a:r>
            <a:r>
              <a:rPr lang="ru-RU" b="1" dirty="0" err="1" smtClean="0"/>
              <a:t>незалежного</a:t>
            </a:r>
            <a:r>
              <a:rPr lang="ru-RU" b="1" dirty="0" smtClean="0"/>
              <a:t> </a:t>
            </a:r>
            <a:r>
              <a:rPr lang="ru-RU" b="1" dirty="0" err="1" smtClean="0"/>
              <a:t>українського</a:t>
            </a:r>
            <a:r>
              <a:rPr lang="ru-RU" b="1" dirty="0" smtClean="0"/>
              <a:t> </a:t>
            </a:r>
            <a:r>
              <a:rPr lang="ru-RU" b="1" dirty="0" err="1" smtClean="0"/>
              <a:t>князівства</a:t>
            </a:r>
            <a:r>
              <a:rPr lang="ru-RU" b="1" dirty="0" smtClean="0"/>
              <a:t>. </a:t>
            </a:r>
            <a:endParaRPr lang="ru-RU" b="1" dirty="0"/>
          </a:p>
        </p:txBody>
      </p:sp>
      <p:pic>
        <p:nvPicPr>
          <p:cNvPr id="7170" name="Picture 2" descr="C:\Users\1\Pictures\wyhows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3571868" cy="5715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3143280" cy="1462112"/>
          </a:xfrm>
        </p:spPr>
        <p:txBody>
          <a:bodyPr/>
          <a:lstStyle/>
          <a:p>
            <a:r>
              <a:rPr lang="uk-UA" sz="2800" i="1" dirty="0" smtClean="0"/>
              <a:t>Григорій Савич Сковорода (1722-1794)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357166"/>
            <a:ext cx="5111750" cy="5891234"/>
          </a:xfrm>
        </p:spPr>
        <p:txBody>
          <a:bodyPr>
            <a:noAutofit/>
          </a:bodyPr>
          <a:lstStyle/>
          <a:p>
            <a:r>
              <a:rPr lang="ru-RU" sz="1800" dirty="0" err="1" smtClean="0"/>
              <a:t>Спадщина</a:t>
            </a:r>
            <a:r>
              <a:rPr lang="ru-RU" sz="1800" dirty="0" smtClean="0"/>
              <a:t> композитора, </a:t>
            </a:r>
            <a:r>
              <a:rPr lang="ru-RU" sz="1800" dirty="0" err="1" smtClean="0"/>
              <a:t>поета</a:t>
            </a:r>
            <a:r>
              <a:rPr lang="ru-RU" sz="1800" dirty="0" smtClean="0"/>
              <a:t>, </a:t>
            </a:r>
            <a:r>
              <a:rPr lang="ru-RU" sz="1800" dirty="0" err="1" smtClean="0"/>
              <a:t>байкаря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філософа</a:t>
            </a:r>
            <a:r>
              <a:rPr lang="ru-RU" sz="1800" dirty="0" smtClean="0"/>
              <a:t> </a:t>
            </a:r>
            <a:r>
              <a:rPr lang="ru-RU" sz="1800" dirty="0" err="1" smtClean="0"/>
              <a:t>Григорія</a:t>
            </a:r>
            <a:r>
              <a:rPr lang="ru-RU" sz="1800" dirty="0" smtClean="0"/>
              <a:t> Савича Сковороди </a:t>
            </a:r>
            <a:r>
              <a:rPr lang="ru-RU" sz="1800" dirty="0" err="1" smtClean="0"/>
              <a:t>є</a:t>
            </a:r>
            <a:r>
              <a:rPr lang="ru-RU" sz="1800" dirty="0" smtClean="0"/>
              <a:t> дорогим </a:t>
            </a:r>
            <a:r>
              <a:rPr lang="ru-RU" sz="1800" dirty="0" err="1" smtClean="0"/>
              <a:t>надбанням</a:t>
            </a:r>
            <a:r>
              <a:rPr lang="ru-RU" sz="1800" dirty="0" smtClean="0"/>
              <a:t> </a:t>
            </a:r>
            <a:r>
              <a:rPr lang="ru-RU" sz="1800" dirty="0" err="1" smtClean="0"/>
              <a:t>української</a:t>
            </a:r>
            <a:r>
              <a:rPr lang="ru-RU" sz="1800" dirty="0" smtClean="0"/>
              <a:t> </a:t>
            </a:r>
            <a:r>
              <a:rPr lang="ru-RU" sz="1800" dirty="0" err="1" smtClean="0"/>
              <a:t>національної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світової</a:t>
            </a:r>
            <a:r>
              <a:rPr lang="ru-RU" sz="1800" dirty="0" smtClean="0"/>
              <a:t> </a:t>
            </a:r>
            <a:r>
              <a:rPr lang="ru-RU" sz="1800" dirty="0" err="1" smtClean="0"/>
              <a:t>культури</a:t>
            </a:r>
            <a:r>
              <a:rPr lang="ru-RU" sz="1800" dirty="0" smtClean="0"/>
              <a:t>. </a:t>
            </a:r>
            <a:br>
              <a:rPr lang="ru-RU" sz="1800" dirty="0" smtClean="0"/>
            </a:br>
            <a:r>
              <a:rPr lang="ru-RU" sz="1800" dirty="0" err="1" smtClean="0"/>
              <a:t>Вплив</a:t>
            </a:r>
            <a:r>
              <a:rPr lang="ru-RU" sz="1800" dirty="0" smtClean="0"/>
              <a:t> Сковороди на </a:t>
            </a:r>
            <a:r>
              <a:rPr lang="ru-RU" sz="1800" dirty="0" err="1" smtClean="0"/>
              <a:t>дальший</a:t>
            </a:r>
            <a:r>
              <a:rPr lang="ru-RU" sz="1800" dirty="0" smtClean="0"/>
              <a:t> </a:t>
            </a:r>
            <a:r>
              <a:rPr lang="ru-RU" sz="1800" dirty="0" err="1" smtClean="0"/>
              <a:t>розвиток</a:t>
            </a:r>
            <a:r>
              <a:rPr lang="ru-RU" sz="1800" dirty="0" smtClean="0"/>
              <a:t> </a:t>
            </a:r>
            <a:r>
              <a:rPr lang="ru-RU" sz="1800" dirty="0" err="1" smtClean="0"/>
              <a:t>української</a:t>
            </a:r>
            <a:r>
              <a:rPr lang="ru-RU" sz="1800" dirty="0" smtClean="0"/>
              <a:t> </a:t>
            </a:r>
            <a:r>
              <a:rPr lang="ru-RU" sz="1800" dirty="0" err="1" smtClean="0"/>
              <a:t>літератури</a:t>
            </a:r>
            <a:r>
              <a:rPr lang="ru-RU" sz="1800" dirty="0" smtClean="0"/>
              <a:t> великий. </a:t>
            </a:r>
            <a:br>
              <a:rPr lang="ru-RU" sz="1800" dirty="0" smtClean="0"/>
            </a:br>
            <a:r>
              <a:rPr lang="ru-RU" sz="1800" dirty="0" err="1" smtClean="0"/>
              <a:t>Характерне</a:t>
            </a:r>
            <a:r>
              <a:rPr lang="ru-RU" sz="1800" dirty="0" smtClean="0"/>
              <a:t> для Сковороди </a:t>
            </a:r>
            <a:r>
              <a:rPr lang="ru-RU" sz="1800" dirty="0" err="1" smtClean="0"/>
              <a:t>прагнення</a:t>
            </a:r>
            <a:r>
              <a:rPr lang="ru-RU" sz="1800" dirty="0" smtClean="0"/>
              <a:t> до </a:t>
            </a:r>
            <a:r>
              <a:rPr lang="ru-RU" sz="1800" dirty="0" err="1" smtClean="0"/>
              <a:t>народності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виявлялося</a:t>
            </a:r>
            <a:r>
              <a:rPr lang="ru-RU" sz="1800" dirty="0" smtClean="0"/>
              <a:t> в тому, </a:t>
            </a:r>
            <a:r>
              <a:rPr lang="ru-RU" sz="1800" dirty="0" err="1" smtClean="0"/>
              <a:t>що</a:t>
            </a:r>
            <a:r>
              <a:rPr lang="ru-RU" sz="1800" dirty="0" smtClean="0"/>
              <a:t> </a:t>
            </a:r>
            <a:r>
              <a:rPr lang="ru-RU" sz="1800" dirty="0" err="1" smtClean="0"/>
              <a:t>він</a:t>
            </a:r>
            <a:r>
              <a:rPr lang="ru-RU" sz="1800" dirty="0" smtClean="0"/>
              <a:t>,</a:t>
            </a:r>
          </a:p>
          <a:p>
            <a:r>
              <a:rPr lang="ru-RU" sz="1800" dirty="0" err="1" smtClean="0"/>
              <a:t>несучи</a:t>
            </a:r>
            <a:r>
              <a:rPr lang="ru-RU" sz="1800" dirty="0" smtClean="0"/>
              <a:t> свою науку </a:t>
            </a:r>
            <a:r>
              <a:rPr lang="ru-RU" sz="1800" dirty="0" err="1" smtClean="0"/>
              <a:t>й</a:t>
            </a:r>
            <a:r>
              <a:rPr lang="ru-RU" sz="1800" dirty="0" smtClean="0"/>
              <a:t> </a:t>
            </a:r>
            <a:r>
              <a:rPr lang="ru-RU" sz="1800" dirty="0" err="1" smtClean="0"/>
              <a:t>свої</a:t>
            </a:r>
            <a:r>
              <a:rPr lang="ru-RU" sz="1800" dirty="0" smtClean="0"/>
              <a:t> </a:t>
            </a:r>
            <a:r>
              <a:rPr lang="ru-RU" sz="1800" dirty="0" err="1" smtClean="0"/>
              <a:t>пісні</a:t>
            </a:r>
            <a:r>
              <a:rPr lang="ru-RU" sz="1800" dirty="0" smtClean="0"/>
              <a:t> в </a:t>
            </a:r>
            <a:r>
              <a:rPr lang="ru-RU" sz="1800" dirty="0" err="1" smtClean="0"/>
              <a:t>народні</a:t>
            </a:r>
            <a:r>
              <a:rPr lang="ru-RU" sz="1800" dirty="0" smtClean="0"/>
              <a:t> </a:t>
            </a:r>
            <a:r>
              <a:rPr lang="ru-RU" sz="1800" dirty="0" err="1" smtClean="0"/>
              <a:t>маси</a:t>
            </a:r>
            <a:r>
              <a:rPr lang="ru-RU" sz="1800" dirty="0" smtClean="0"/>
              <a:t>, </a:t>
            </a:r>
            <a:r>
              <a:rPr lang="ru-RU" sz="1800" dirty="0" err="1" smtClean="0"/>
              <a:t>використовував</a:t>
            </a:r>
            <a:r>
              <a:rPr lang="ru-RU" sz="1800" dirty="0" smtClean="0"/>
              <a:t> </a:t>
            </a:r>
            <a:r>
              <a:rPr lang="ru-RU" sz="1800" dirty="0" err="1" smtClean="0"/>
              <a:t>народну</a:t>
            </a:r>
            <a:r>
              <a:rPr lang="ru-RU" sz="1800" dirty="0" smtClean="0"/>
              <a:t> </a:t>
            </a:r>
            <a:r>
              <a:rPr lang="ru-RU" sz="1800" dirty="0" err="1" smtClean="0"/>
              <a:t>поезію</a:t>
            </a:r>
            <a:r>
              <a:rPr lang="ru-RU" sz="1800" dirty="0" smtClean="0"/>
              <a:t>.  </a:t>
            </a:r>
            <a:br>
              <a:rPr lang="ru-RU" sz="1800" dirty="0" smtClean="0"/>
            </a:br>
            <a:r>
              <a:rPr lang="ru-RU" sz="1800" dirty="0" err="1" smtClean="0"/>
              <a:t>Григорій</a:t>
            </a:r>
            <a:r>
              <a:rPr lang="ru-RU" sz="1800" dirty="0" smtClean="0"/>
              <a:t> Савич Сковорода – </a:t>
            </a:r>
            <a:r>
              <a:rPr lang="ru-RU" sz="1800" dirty="0" err="1" smtClean="0"/>
              <a:t>геній</a:t>
            </a:r>
            <a:r>
              <a:rPr lang="ru-RU" sz="1800" dirty="0" smtClean="0"/>
              <a:t>, </a:t>
            </a:r>
            <a:r>
              <a:rPr lang="ru-RU" sz="1800" dirty="0" err="1" smtClean="0"/>
              <a:t>якого</a:t>
            </a:r>
            <a:r>
              <a:rPr lang="ru-RU" sz="1800" dirty="0" smtClean="0"/>
              <a:t> </a:t>
            </a:r>
            <a:r>
              <a:rPr lang="ru-RU" sz="1800" dirty="0" err="1" smtClean="0"/>
              <a:t>шанують</a:t>
            </a:r>
            <a:r>
              <a:rPr lang="ru-RU" sz="1800" dirty="0" smtClean="0"/>
              <a:t> в </a:t>
            </a:r>
            <a:r>
              <a:rPr lang="ru-RU" sz="1800" dirty="0" err="1" smtClean="0"/>
              <a:t>усьому</a:t>
            </a:r>
            <a:r>
              <a:rPr lang="ru-RU" sz="1800" dirty="0" smtClean="0"/>
              <a:t> </a:t>
            </a:r>
            <a:r>
              <a:rPr lang="ru-RU" sz="1800" dirty="0" err="1" smtClean="0"/>
              <a:t>світі</a:t>
            </a:r>
            <a:r>
              <a:rPr lang="ru-RU" sz="1800" dirty="0" smtClean="0"/>
              <a:t>. </a:t>
            </a:r>
            <a:r>
              <a:rPr lang="ru-RU" sz="1800" dirty="0" err="1" smtClean="0"/>
              <a:t>Гуманіст</a:t>
            </a:r>
            <a:r>
              <a:rPr lang="ru-RU" sz="1800" dirty="0" smtClean="0"/>
              <a:t>, поет, </a:t>
            </a:r>
            <a:r>
              <a:rPr lang="ru-RU" sz="1800" dirty="0" err="1" smtClean="0"/>
              <a:t>філософ</a:t>
            </a:r>
            <a:r>
              <a:rPr lang="ru-RU" sz="1800" dirty="0" smtClean="0"/>
              <a:t> </a:t>
            </a:r>
            <a:r>
              <a:rPr lang="ru-RU" sz="1800" dirty="0" err="1" smtClean="0"/>
              <a:t>й</a:t>
            </a:r>
            <a:r>
              <a:rPr lang="ru-RU" sz="1800" dirty="0" smtClean="0"/>
              <a:t> </a:t>
            </a:r>
            <a:r>
              <a:rPr lang="ru-RU" sz="1800" dirty="0" err="1" smtClean="0"/>
              <a:t>просвітитель</a:t>
            </a:r>
            <a:r>
              <a:rPr lang="ru-RU" sz="1800" dirty="0" smtClean="0"/>
              <a:t> – </a:t>
            </a:r>
            <a:r>
              <a:rPr lang="ru-RU" sz="1800" dirty="0" err="1" smtClean="0"/>
              <a:t>він</a:t>
            </a:r>
            <a:r>
              <a:rPr lang="ru-RU" sz="1800" dirty="0" smtClean="0"/>
              <a:t> </a:t>
            </a:r>
            <a:r>
              <a:rPr lang="ru-RU" sz="1800" dirty="0" err="1" smtClean="0"/>
              <a:t>випереджав</a:t>
            </a:r>
            <a:r>
              <a:rPr lang="ru-RU" sz="1800" dirty="0" smtClean="0"/>
              <a:t> </a:t>
            </a:r>
            <a:r>
              <a:rPr lang="ru-RU" sz="1800" dirty="0" err="1" smtClean="0"/>
              <a:t>свій</a:t>
            </a:r>
            <a:r>
              <a:rPr lang="ru-RU" sz="1800" dirty="0" smtClean="0"/>
              <a:t> час </a:t>
            </a:r>
            <a:r>
              <a:rPr lang="ru-RU" sz="1800" dirty="0" err="1" smtClean="0"/>
              <a:t>глибокими</a:t>
            </a:r>
            <a:r>
              <a:rPr lang="ru-RU" sz="1800" dirty="0" smtClean="0"/>
              <a:t> </a:t>
            </a:r>
            <a:r>
              <a:rPr lang="ru-RU" sz="1800" dirty="0" err="1" smtClean="0"/>
              <a:t>філософськими</a:t>
            </a:r>
            <a:r>
              <a:rPr lang="ru-RU" sz="1800" dirty="0" smtClean="0"/>
              <a:t> </a:t>
            </a:r>
            <a:r>
              <a:rPr lang="ru-RU" sz="1800" dirty="0" err="1" smtClean="0"/>
              <a:t>роздумами</a:t>
            </a:r>
            <a:r>
              <a:rPr lang="ru-RU" sz="1800" dirty="0" smtClean="0"/>
              <a:t>. </a:t>
            </a:r>
            <a:r>
              <a:rPr lang="ru-RU" sz="1800" dirty="0" err="1" smtClean="0"/>
              <a:t>Він</a:t>
            </a:r>
            <a:r>
              <a:rPr lang="ru-RU" sz="1800" dirty="0" smtClean="0"/>
              <a:t> </a:t>
            </a:r>
            <a:r>
              <a:rPr lang="ru-RU" sz="1800" dirty="0" err="1" smtClean="0"/>
              <a:t>був</a:t>
            </a:r>
            <a:r>
              <a:rPr lang="ru-RU" sz="1800" dirty="0" smtClean="0"/>
              <a:t> </a:t>
            </a:r>
            <a:r>
              <a:rPr lang="ru-RU" sz="1800" dirty="0" err="1" smtClean="0"/>
              <a:t>улюбленцем</a:t>
            </a:r>
            <a:r>
              <a:rPr lang="ru-RU" sz="1800" dirty="0" smtClean="0"/>
              <a:t> народу </a:t>
            </a:r>
            <a:r>
              <a:rPr lang="ru-RU" sz="1800" dirty="0" err="1" smtClean="0"/>
              <a:t>і</a:t>
            </a:r>
            <a:r>
              <a:rPr lang="ru-RU" sz="1800" dirty="0" smtClean="0"/>
              <a:t> ним </a:t>
            </a:r>
            <a:r>
              <a:rPr lang="ru-RU" sz="1800" dirty="0" err="1" smtClean="0"/>
              <a:t>лишився</a:t>
            </a:r>
            <a:r>
              <a:rPr lang="ru-RU" sz="1800" dirty="0" smtClean="0"/>
              <a:t> для тих, </a:t>
            </a:r>
            <a:r>
              <a:rPr lang="ru-RU" sz="1800" dirty="0" err="1" smtClean="0"/>
              <a:t>хто</a:t>
            </a:r>
            <a:r>
              <a:rPr lang="ru-RU" sz="1800" dirty="0" smtClean="0"/>
              <a:t> ним </a:t>
            </a:r>
            <a:r>
              <a:rPr lang="ru-RU" sz="1800" dirty="0" err="1" smtClean="0"/>
              <a:t>цікавиться</a:t>
            </a:r>
            <a:r>
              <a:rPr lang="ru-RU" sz="1800" dirty="0" smtClean="0"/>
              <a:t>. Г. Сковорода – учитель </a:t>
            </a:r>
            <a:r>
              <a:rPr lang="ru-RU" sz="1800" dirty="0" err="1" smtClean="0"/>
              <a:t>від</a:t>
            </a:r>
            <a:r>
              <a:rPr lang="ru-RU" sz="1800" dirty="0" smtClean="0"/>
              <a:t> Бога: учив, як жив. </a:t>
            </a:r>
            <a:r>
              <a:rPr lang="ru-RU" sz="1800" dirty="0" err="1" smtClean="0"/>
              <a:t>Сьогодні</a:t>
            </a:r>
            <a:r>
              <a:rPr lang="ru-RU" sz="1800" dirty="0" smtClean="0"/>
              <a:t> </a:t>
            </a:r>
            <a:r>
              <a:rPr lang="ru-RU" sz="1800" dirty="0" err="1" smtClean="0"/>
              <a:t>його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афоризми</a:t>
            </a:r>
            <a:r>
              <a:rPr lang="ru-RU" sz="1800" dirty="0" smtClean="0"/>
              <a:t> </a:t>
            </a:r>
            <a:r>
              <a:rPr lang="ru-RU" sz="1800" dirty="0" err="1" smtClean="0"/>
              <a:t>перейшли</a:t>
            </a:r>
            <a:r>
              <a:rPr lang="ru-RU" sz="1800" dirty="0" smtClean="0"/>
              <a:t> в </a:t>
            </a:r>
            <a:r>
              <a:rPr lang="ru-RU" sz="1800" dirty="0" err="1" smtClean="0"/>
              <a:t>повсякденне</a:t>
            </a:r>
            <a:r>
              <a:rPr lang="ru-RU" sz="1800" dirty="0" smtClean="0"/>
              <a:t> </a:t>
            </a:r>
            <a:r>
              <a:rPr lang="ru-RU" sz="1800" dirty="0" err="1" smtClean="0"/>
              <a:t>життя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тарують</a:t>
            </a:r>
            <a:r>
              <a:rPr lang="ru-RU" sz="1800" dirty="0" smtClean="0"/>
              <a:t> </a:t>
            </a:r>
            <a:r>
              <a:rPr lang="ru-RU" sz="1800" dirty="0" err="1" smtClean="0"/>
              <a:t>наснагу</a:t>
            </a:r>
            <a:r>
              <a:rPr lang="ru-RU" sz="1800" dirty="0" smtClean="0"/>
              <a:t> </a:t>
            </a:r>
            <a:r>
              <a:rPr lang="ru-RU" sz="1800" dirty="0" err="1" smtClean="0"/>
              <a:t>усьому</a:t>
            </a:r>
            <a:r>
              <a:rPr lang="ru-RU" sz="1800" dirty="0" smtClean="0"/>
              <a:t> </a:t>
            </a:r>
            <a:r>
              <a:rPr lang="ru-RU" sz="1800" dirty="0" err="1" smtClean="0"/>
              <a:t>українському</a:t>
            </a:r>
            <a:r>
              <a:rPr lang="ru-RU" sz="1800" dirty="0" smtClean="0"/>
              <a:t> </a:t>
            </a:r>
            <a:r>
              <a:rPr lang="ru-RU" sz="1800" dirty="0" err="1" smtClean="0"/>
              <a:t>загалу</a:t>
            </a:r>
            <a:r>
              <a:rPr lang="ru-RU" sz="1800" dirty="0" smtClean="0"/>
              <a:t>, яка </a:t>
            </a:r>
            <a:r>
              <a:rPr lang="ru-RU" sz="1800" dirty="0" err="1" smtClean="0"/>
              <a:t>будує</a:t>
            </a:r>
            <a:r>
              <a:rPr lang="ru-RU" sz="1800" dirty="0" smtClean="0"/>
              <a:t> </a:t>
            </a:r>
            <a:r>
              <a:rPr lang="ru-RU" sz="1800" dirty="0" err="1" smtClean="0"/>
              <a:t>омріяну</a:t>
            </a:r>
            <a:r>
              <a:rPr lang="ru-RU" sz="1800" dirty="0" smtClean="0"/>
              <a:t> </a:t>
            </a:r>
            <a:r>
              <a:rPr lang="ru-RU" sz="1800" dirty="0" err="1" smtClean="0"/>
              <a:t>століттями</a:t>
            </a:r>
            <a:r>
              <a:rPr lang="ru-RU" sz="1800" dirty="0" smtClean="0"/>
              <a:t> </a:t>
            </a:r>
            <a:r>
              <a:rPr lang="ru-RU" sz="1800" dirty="0" err="1" smtClean="0"/>
              <a:t>незалежну</a:t>
            </a:r>
            <a:r>
              <a:rPr lang="ru-RU" sz="1800" dirty="0" smtClean="0"/>
              <a:t> </a:t>
            </a:r>
            <a:r>
              <a:rPr lang="ru-RU" sz="1800" dirty="0" err="1" smtClean="0"/>
              <a:t>й</a:t>
            </a:r>
            <a:r>
              <a:rPr lang="ru-RU" sz="1800" dirty="0" smtClean="0"/>
              <a:t> </a:t>
            </a:r>
            <a:r>
              <a:rPr lang="ru-RU" sz="1800" dirty="0" err="1" smtClean="0"/>
              <a:t>заможну</a:t>
            </a:r>
            <a:r>
              <a:rPr lang="ru-RU" sz="1800" dirty="0" smtClean="0"/>
              <a:t> </a:t>
            </a:r>
            <a:r>
              <a:rPr lang="ru-RU" sz="1800" dirty="0" err="1" smtClean="0"/>
              <a:t>Українську</a:t>
            </a:r>
            <a:r>
              <a:rPr lang="ru-RU" sz="1800" dirty="0" smtClean="0"/>
              <a:t> державу. </a:t>
            </a:r>
            <a:endParaRPr lang="ru-RU" sz="1800" dirty="0"/>
          </a:p>
        </p:txBody>
      </p:sp>
      <p:pic>
        <p:nvPicPr>
          <p:cNvPr id="5" name="Picture 2" descr="C:\Users\Public\Pictures\Sample Pictures\григорый сковор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3714744" cy="5429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428604"/>
            <a:ext cx="5111750" cy="5819796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 err="1" smtClean="0"/>
              <a:t>Раніше</a:t>
            </a:r>
            <a:r>
              <a:rPr lang="ru-RU" b="1" i="1" dirty="0" smtClean="0"/>
              <a:t> </a:t>
            </a:r>
            <a:r>
              <a:rPr lang="ru-RU" b="1" i="1" dirty="0" err="1" smtClean="0"/>
              <a:t>від</a:t>
            </a:r>
            <a:r>
              <a:rPr lang="ru-RU" b="1" i="1" dirty="0" smtClean="0"/>
              <a:t> </a:t>
            </a:r>
            <a:r>
              <a:rPr lang="ru-RU" b="1" i="1" dirty="0" err="1" smtClean="0"/>
              <a:t>творів</a:t>
            </a:r>
            <a:r>
              <a:rPr lang="ru-RU" b="1" i="1" dirty="0" smtClean="0"/>
              <a:t> Степана </a:t>
            </a:r>
            <a:r>
              <a:rPr lang="ru-RU" b="1" i="1" dirty="0" err="1" smtClean="0"/>
              <a:t>Бандери</a:t>
            </a:r>
            <a:r>
              <a:rPr lang="ru-RU" b="1" i="1" dirty="0" smtClean="0"/>
              <a:t> “берегли” </a:t>
            </a:r>
            <a:r>
              <a:rPr lang="ru-RU" b="1" i="1" dirty="0" err="1" smtClean="0"/>
              <a:t>українців</a:t>
            </a:r>
            <a:r>
              <a:rPr lang="ru-RU" b="1" i="1" dirty="0" smtClean="0"/>
              <a:t> </a:t>
            </a:r>
            <a:r>
              <a:rPr lang="ru-RU" b="1" i="1" dirty="0" err="1" smtClean="0"/>
              <a:t>окупанти</a:t>
            </a:r>
            <a:r>
              <a:rPr lang="ru-RU" b="1" i="1" dirty="0" smtClean="0"/>
              <a:t>. Зараз — </a:t>
            </a:r>
            <a:r>
              <a:rPr lang="ru-RU" b="1" i="1" dirty="0" err="1" smtClean="0"/>
              <a:t>ті</a:t>
            </a:r>
            <a:r>
              <a:rPr lang="ru-RU" b="1" i="1" dirty="0" smtClean="0"/>
              <a:t>, </a:t>
            </a:r>
            <a:r>
              <a:rPr lang="ru-RU" b="1" i="1" dirty="0" err="1" smtClean="0"/>
              <a:t>що</a:t>
            </a:r>
            <a:r>
              <a:rPr lang="ru-RU" b="1" i="1" dirty="0" smtClean="0"/>
              <a:t> в </a:t>
            </a:r>
            <a:r>
              <a:rPr lang="ru-RU" b="1" i="1" dirty="0" err="1" smtClean="0"/>
              <a:t>умовах</a:t>
            </a:r>
            <a:r>
              <a:rPr lang="ru-RU" b="1" i="1" dirty="0" smtClean="0"/>
              <a:t> </a:t>
            </a:r>
            <a:r>
              <a:rPr lang="ru-RU" b="1" i="1" dirty="0" err="1" smtClean="0"/>
              <a:t>незалежності</a:t>
            </a:r>
            <a:r>
              <a:rPr lang="ru-RU" b="1" i="1" dirty="0" smtClean="0"/>
              <a:t> </a:t>
            </a:r>
            <a:r>
              <a:rPr lang="ru-RU" b="1" i="1" dirty="0" err="1" smtClean="0"/>
              <a:t>України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паразитують</a:t>
            </a:r>
            <a:r>
              <a:rPr lang="ru-RU" b="1" i="1" dirty="0" smtClean="0"/>
              <a:t> на </a:t>
            </a:r>
            <a:r>
              <a:rPr lang="ru-RU" b="1" i="1" dirty="0" err="1" smtClean="0"/>
              <a:t>тілі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грабованого</a:t>
            </a:r>
            <a:r>
              <a:rPr lang="ru-RU" b="1" i="1" dirty="0" smtClean="0"/>
              <a:t> ними </a:t>
            </a:r>
            <a:r>
              <a:rPr lang="ru-RU" b="1" i="1" dirty="0" err="1" smtClean="0"/>
              <a:t>українського</a:t>
            </a:r>
            <a:r>
              <a:rPr lang="ru-RU" b="1" i="1" dirty="0" smtClean="0"/>
              <a:t> народу,— </a:t>
            </a:r>
            <a:r>
              <a:rPr lang="ru-RU" b="1" i="1" dirty="0" err="1" smtClean="0"/>
              <a:t>з</a:t>
            </a:r>
            <a:r>
              <a:rPr lang="ru-RU" b="1" i="1" dirty="0" smtClean="0"/>
              <a:t> тих же причин. </a:t>
            </a:r>
            <a:r>
              <a:rPr lang="ru-RU" b="1" i="1" dirty="0" err="1" smtClean="0"/>
              <a:t>Однією</a:t>
            </a:r>
            <a:r>
              <a:rPr lang="ru-RU" b="1" i="1" dirty="0" smtClean="0"/>
              <a:t> </a:t>
            </a:r>
            <a:r>
              <a:rPr lang="ru-RU" b="1" i="1" dirty="0" err="1" smtClean="0"/>
              <a:t>з</a:t>
            </a:r>
            <a:r>
              <a:rPr lang="ru-RU" b="1" i="1" dirty="0" smtClean="0"/>
              <a:t> </a:t>
            </a:r>
            <a:r>
              <a:rPr lang="ru-RU" b="1" i="1" dirty="0" err="1" smtClean="0"/>
              <a:t>найяскравіших</a:t>
            </a:r>
            <a:r>
              <a:rPr lang="ru-RU" b="1" i="1" dirty="0" smtClean="0"/>
              <a:t> </a:t>
            </a:r>
            <a:r>
              <a:rPr lang="ru-RU" b="1" i="1" dirty="0" err="1" smtClean="0"/>
              <a:t>знакових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постатей</a:t>
            </a:r>
            <a:r>
              <a:rPr lang="ru-RU" b="1" i="1" dirty="0" smtClean="0"/>
              <a:t> в </a:t>
            </a:r>
            <a:r>
              <a:rPr lang="ru-RU" b="1" i="1" dirty="0" err="1" smtClean="0"/>
              <a:t>нескінченному</a:t>
            </a:r>
            <a:r>
              <a:rPr lang="ru-RU" b="1" i="1" dirty="0" smtClean="0"/>
              <a:t> </a:t>
            </a:r>
            <a:r>
              <a:rPr lang="ru-RU" b="1" i="1" dirty="0" err="1" smtClean="0"/>
              <a:t>ряді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подвижників</a:t>
            </a:r>
            <a:r>
              <a:rPr lang="ru-RU" b="1" i="1" dirty="0" smtClean="0"/>
              <a:t> </a:t>
            </a:r>
            <a:r>
              <a:rPr lang="ru-RU" b="1" i="1" dirty="0" err="1" smtClean="0"/>
              <a:t>українського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національно-визвольного</a:t>
            </a:r>
            <a:r>
              <a:rPr lang="ru-RU" b="1" i="1" dirty="0" smtClean="0"/>
              <a:t> </a:t>
            </a:r>
            <a:r>
              <a:rPr lang="ru-RU" b="1" i="1" dirty="0" err="1" smtClean="0"/>
              <a:t>руху</a:t>
            </a:r>
            <a:r>
              <a:rPr lang="ru-RU" b="1" i="1" dirty="0" smtClean="0"/>
              <a:t> </a:t>
            </a:r>
            <a:r>
              <a:rPr lang="ru-RU" b="1" i="1" dirty="0" err="1" smtClean="0"/>
              <a:t>є</a:t>
            </a:r>
            <a:r>
              <a:rPr lang="ru-RU" b="1" i="1" dirty="0" smtClean="0"/>
              <a:t> Степан </a:t>
            </a:r>
            <a:r>
              <a:rPr lang="ru-RU" b="1" i="1" dirty="0" err="1" smtClean="0"/>
              <a:t>Бандера</a:t>
            </a:r>
            <a:r>
              <a:rPr lang="ru-RU" b="1" i="1" dirty="0" smtClean="0"/>
              <a:t> — </a:t>
            </a:r>
            <a:r>
              <a:rPr lang="ru-RU" b="1" i="1" dirty="0" err="1" smtClean="0"/>
              <a:t>Провідник</a:t>
            </a:r>
            <a:r>
              <a:rPr lang="ru-RU" b="1" i="1" dirty="0" smtClean="0"/>
              <a:t> ОУН, теоретик, </a:t>
            </a:r>
            <a:r>
              <a:rPr lang="ru-RU" b="1" i="1" dirty="0" err="1" smtClean="0"/>
              <a:t>організатор</a:t>
            </a:r>
            <a:r>
              <a:rPr lang="ru-RU" b="1" i="1" dirty="0" smtClean="0"/>
              <a:t> </a:t>
            </a:r>
            <a:r>
              <a:rPr lang="ru-RU" b="1" i="1" dirty="0" err="1" smtClean="0"/>
              <a:t>і</a:t>
            </a:r>
            <a:r>
              <a:rPr lang="ru-RU" b="1" i="1" dirty="0" smtClean="0"/>
              <a:t> символ </a:t>
            </a:r>
            <a:r>
              <a:rPr lang="ru-RU" b="1" i="1" dirty="0" err="1" smtClean="0"/>
              <a:t>героїчної</a:t>
            </a:r>
            <a:r>
              <a:rPr lang="ru-RU" b="1" i="1" dirty="0" smtClean="0"/>
              <a:t> </a:t>
            </a:r>
            <a:r>
              <a:rPr lang="ru-RU" b="1" i="1" dirty="0" err="1" smtClean="0"/>
              <a:t>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безкомпромісної</a:t>
            </a:r>
            <a:r>
              <a:rPr lang="ru-RU" b="1" i="1" dirty="0" smtClean="0"/>
              <a:t> </a:t>
            </a:r>
            <a:r>
              <a:rPr lang="ru-RU" b="1" i="1" dirty="0" err="1" smtClean="0"/>
              <a:t>боротьби</a:t>
            </a:r>
            <a:r>
              <a:rPr lang="ru-RU" b="1" i="1" dirty="0" smtClean="0"/>
              <a:t> </a:t>
            </a:r>
            <a:r>
              <a:rPr lang="ru-RU" b="1" i="1" dirty="0" err="1" smtClean="0"/>
              <a:t>українців</a:t>
            </a:r>
            <a:r>
              <a:rPr lang="ru-RU" b="1" i="1" dirty="0" smtClean="0"/>
              <a:t> за </a:t>
            </a:r>
            <a:r>
              <a:rPr lang="ru-RU" b="1" i="1" dirty="0" err="1" smtClean="0"/>
              <a:t>власну</a:t>
            </a:r>
            <a:r>
              <a:rPr lang="ru-RU" b="1" i="1" dirty="0" smtClean="0"/>
              <a:t> </a:t>
            </a:r>
            <a:r>
              <a:rPr lang="ru-RU" b="1" i="1" dirty="0" err="1" smtClean="0"/>
              <a:t>державність</a:t>
            </a:r>
            <a:r>
              <a:rPr lang="ru-RU" b="1" i="1" dirty="0" smtClean="0"/>
              <a:t> </a:t>
            </a:r>
            <a:r>
              <a:rPr lang="ru-RU" b="1" i="1" dirty="0" err="1" smtClean="0"/>
              <a:t>і</a:t>
            </a:r>
            <a:r>
              <a:rPr lang="ru-RU" b="1" i="1" dirty="0" smtClean="0"/>
              <a:t> свободу </a:t>
            </a:r>
            <a:r>
              <a:rPr lang="ru-RU" b="1" i="1" dirty="0" err="1" smtClean="0"/>
              <a:t>народів</a:t>
            </a:r>
            <a:r>
              <a:rPr lang="ru-RU" b="1" i="1" dirty="0" smtClean="0"/>
              <a:t> у 30—50 роках </a:t>
            </a:r>
            <a:r>
              <a:rPr lang="en-US" b="1" i="1" dirty="0" smtClean="0"/>
              <a:t>XX </a:t>
            </a:r>
            <a:r>
              <a:rPr lang="ru-RU" b="1" i="1" dirty="0" err="1" smtClean="0"/>
              <a:t>століття</a:t>
            </a:r>
            <a:r>
              <a:rPr lang="ru-RU" b="1" i="1" dirty="0" smtClean="0"/>
              <a:t>. Та </a:t>
            </a:r>
            <a:r>
              <a:rPr lang="ru-RU" b="1" i="1" dirty="0" err="1" smtClean="0"/>
              <a:t>лише</a:t>
            </a:r>
            <a:r>
              <a:rPr lang="ru-RU" b="1" i="1" dirty="0" smtClean="0"/>
              <a:t> в </a:t>
            </a:r>
            <a:r>
              <a:rPr lang="ru-RU" b="1" i="1" dirty="0" err="1" smtClean="0"/>
              <a:t>останні</a:t>
            </a:r>
            <a:r>
              <a:rPr lang="ru-RU" b="1" i="1" dirty="0" smtClean="0"/>
              <a:t> роки в </a:t>
            </a:r>
            <a:r>
              <a:rPr lang="ru-RU" b="1" i="1" dirty="0" err="1" smtClean="0"/>
              <a:t>українців</a:t>
            </a:r>
            <a:r>
              <a:rPr lang="ru-RU" b="1" i="1" dirty="0" smtClean="0"/>
              <a:t>, особливо на </a:t>
            </a:r>
            <a:r>
              <a:rPr lang="ru-RU" b="1" i="1" dirty="0" err="1" smtClean="0"/>
              <a:t>Великій</a:t>
            </a:r>
            <a:r>
              <a:rPr lang="ru-RU" b="1" i="1" dirty="0" smtClean="0"/>
              <a:t> </a:t>
            </a:r>
            <a:r>
              <a:rPr lang="ru-RU" b="1" i="1" dirty="0" err="1" smtClean="0"/>
              <a:t>Україні</a:t>
            </a:r>
            <a:r>
              <a:rPr lang="ru-RU" b="1" i="1" dirty="0" smtClean="0"/>
              <a:t>, </a:t>
            </a:r>
            <a:r>
              <a:rPr lang="ru-RU" b="1" i="1" dirty="0" err="1" smtClean="0"/>
              <a:t>з'явилася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можливість</a:t>
            </a:r>
            <a:r>
              <a:rPr lang="ru-RU" b="1" i="1" dirty="0" smtClean="0"/>
              <a:t> </a:t>
            </a:r>
            <a:r>
              <a:rPr lang="ru-RU" b="1" i="1" dirty="0" err="1" smtClean="0"/>
              <a:t>одержати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об'єктивну</a:t>
            </a:r>
            <a:r>
              <a:rPr lang="ru-RU" b="1" i="1" dirty="0" smtClean="0"/>
              <a:t> </a:t>
            </a:r>
            <a:r>
              <a:rPr lang="ru-RU" b="1" i="1" dirty="0" err="1" smtClean="0"/>
              <a:t>інформацію</a:t>
            </a:r>
            <a:r>
              <a:rPr lang="ru-RU" b="1" i="1" dirty="0" smtClean="0"/>
              <a:t> про </a:t>
            </a:r>
            <a:r>
              <a:rPr lang="ru-RU" b="1" i="1" dirty="0" err="1" smtClean="0"/>
              <a:t>цю</a:t>
            </a:r>
            <a:r>
              <a:rPr lang="ru-RU" b="1" i="1" dirty="0" smtClean="0"/>
              <a:t> </a:t>
            </a:r>
            <a:r>
              <a:rPr lang="ru-RU" b="1" i="1" dirty="0" err="1" smtClean="0"/>
              <a:t>незвичайну</a:t>
            </a:r>
            <a:r>
              <a:rPr lang="ru-RU" b="1" i="1" dirty="0" smtClean="0"/>
              <a:t> Людину</a:t>
            </a:r>
            <a:r>
              <a:rPr lang="ru-RU" b="1" dirty="0" smtClean="0"/>
              <a:t>. </a:t>
            </a:r>
            <a:endParaRPr lang="ru-RU" b="1" dirty="0"/>
          </a:p>
        </p:txBody>
      </p:sp>
      <p:pic>
        <p:nvPicPr>
          <p:cNvPr id="5" name="Picture 2" descr="C:\Users\Public\Pictures\Sample Pictures\степ бан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14620"/>
            <a:ext cx="3460720" cy="4143380"/>
          </a:xfrm>
          <a:prstGeom prst="rect">
            <a:avLst/>
          </a:prstGeom>
          <a:noFill/>
        </p:spPr>
      </p:pic>
      <p:pic>
        <p:nvPicPr>
          <p:cNvPr id="6" name="Picture 3" descr="F:\Україна-єдина країна\E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14290"/>
            <a:ext cx="3428992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err="1" smtClean="0"/>
              <a:t>Юрій</a:t>
            </a:r>
            <a:r>
              <a:rPr lang="ru-RU" i="1" dirty="0" smtClean="0"/>
              <a:t> КОНДРАТЮК (21.06.1897-23.02.1942)</a:t>
            </a:r>
            <a:endParaRPr lang="ru-RU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786182" y="857232"/>
            <a:ext cx="4900618" cy="5391168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err="1" smtClean="0"/>
              <a:t>Український</a:t>
            </a:r>
            <a:r>
              <a:rPr lang="ru-RU" sz="8000" dirty="0" smtClean="0"/>
              <a:t> </a:t>
            </a:r>
            <a:r>
              <a:rPr lang="ru-RU" sz="8000" dirty="0" err="1" smtClean="0"/>
              <a:t>вчений-винахідник</a:t>
            </a:r>
            <a:r>
              <a:rPr lang="ru-RU" sz="8000" dirty="0" smtClean="0"/>
              <a:t>, один </a:t>
            </a:r>
            <a:r>
              <a:rPr lang="ru-RU" sz="8000" dirty="0" err="1" smtClean="0"/>
              <a:t>із</a:t>
            </a:r>
            <a:r>
              <a:rPr lang="ru-RU" sz="8000" dirty="0" smtClean="0"/>
              <a:t> </a:t>
            </a:r>
            <a:r>
              <a:rPr lang="ru-RU" sz="8000" dirty="0" err="1" smtClean="0"/>
              <a:t>піонерів</a:t>
            </a:r>
            <a:r>
              <a:rPr lang="ru-RU" sz="8000" dirty="0" smtClean="0"/>
              <a:t> </a:t>
            </a:r>
            <a:r>
              <a:rPr lang="ru-RU" sz="8000" dirty="0" err="1" smtClean="0"/>
              <a:t>ракетної</a:t>
            </a:r>
            <a:r>
              <a:rPr lang="ru-RU" sz="8000" dirty="0" smtClean="0"/>
              <a:t> </a:t>
            </a:r>
            <a:r>
              <a:rPr lang="ru-RU" sz="8000" dirty="0" err="1" smtClean="0"/>
              <a:t>техніки</a:t>
            </a:r>
            <a:r>
              <a:rPr lang="ru-RU" sz="8000" dirty="0" smtClean="0"/>
              <a:t> </a:t>
            </a:r>
            <a:r>
              <a:rPr lang="ru-RU" sz="8000" dirty="0" err="1" smtClean="0"/>
              <a:t>й</a:t>
            </a:r>
            <a:r>
              <a:rPr lang="ru-RU" sz="8000" dirty="0" smtClean="0"/>
              <a:t> </a:t>
            </a:r>
            <a:r>
              <a:rPr lang="ru-RU" sz="8000" dirty="0" err="1" smtClean="0"/>
              <a:t>теорії</a:t>
            </a:r>
            <a:r>
              <a:rPr lang="ru-RU" sz="8000" dirty="0" smtClean="0"/>
              <a:t> </a:t>
            </a:r>
            <a:r>
              <a:rPr lang="ru-RU" sz="8000" dirty="0" err="1" smtClean="0"/>
              <a:t>космічних</a:t>
            </a:r>
            <a:r>
              <a:rPr lang="ru-RU" sz="8000" dirty="0" smtClean="0"/>
              <a:t> </a:t>
            </a:r>
            <a:r>
              <a:rPr lang="ru-RU" sz="8000" dirty="0" err="1" smtClean="0"/>
              <a:t>польотів</a:t>
            </a:r>
            <a:r>
              <a:rPr lang="ru-RU" sz="8000" dirty="0" smtClean="0"/>
              <a:t>. У </a:t>
            </a:r>
            <a:r>
              <a:rPr lang="ru-RU" sz="8000" dirty="0" err="1" smtClean="0"/>
              <a:t>праці</a:t>
            </a:r>
            <a:r>
              <a:rPr lang="ru-RU" sz="8000" dirty="0" smtClean="0"/>
              <a:t> «</a:t>
            </a:r>
            <a:r>
              <a:rPr lang="ru-RU" sz="8000" dirty="0" err="1" smtClean="0"/>
              <a:t>Завоювання</a:t>
            </a:r>
            <a:r>
              <a:rPr lang="ru-RU" sz="8000" dirty="0" smtClean="0"/>
              <a:t> </a:t>
            </a:r>
            <a:r>
              <a:rPr lang="ru-RU" sz="8000" dirty="0" err="1" smtClean="0"/>
              <a:t>міжпланетних</a:t>
            </a:r>
            <a:r>
              <a:rPr lang="ru-RU" sz="8000" dirty="0" smtClean="0"/>
              <a:t> </a:t>
            </a:r>
            <a:r>
              <a:rPr lang="ru-RU" sz="8000" dirty="0" err="1" smtClean="0"/>
              <a:t>просторів</a:t>
            </a:r>
            <a:r>
              <a:rPr lang="ru-RU" sz="8000" dirty="0" smtClean="0"/>
              <a:t>» (1929 р.) </a:t>
            </a:r>
            <a:r>
              <a:rPr lang="ru-RU" sz="8000" dirty="0" err="1" smtClean="0"/>
              <a:t>вивів</a:t>
            </a:r>
            <a:r>
              <a:rPr lang="ru-RU" sz="8000" dirty="0" smtClean="0"/>
              <a:t> </a:t>
            </a:r>
            <a:r>
              <a:rPr lang="ru-RU" sz="8000" dirty="0" err="1" smtClean="0"/>
              <a:t>основне</a:t>
            </a:r>
            <a:r>
              <a:rPr lang="ru-RU" sz="8000" dirty="0" smtClean="0"/>
              <a:t> </a:t>
            </a:r>
            <a:r>
              <a:rPr lang="ru-RU" sz="8000" dirty="0" err="1" smtClean="0"/>
              <a:t>рівняння</a:t>
            </a:r>
            <a:r>
              <a:rPr lang="ru-RU" sz="8000" dirty="0" smtClean="0"/>
              <a:t> </a:t>
            </a:r>
            <a:r>
              <a:rPr lang="ru-RU" sz="8000" dirty="0" err="1" smtClean="0"/>
              <a:t>польоту</a:t>
            </a:r>
            <a:r>
              <a:rPr lang="ru-RU" sz="8000" dirty="0" smtClean="0"/>
              <a:t> </a:t>
            </a:r>
            <a:r>
              <a:rPr lang="ru-RU" sz="8000" dirty="0" err="1" smtClean="0"/>
              <a:t>ракети</a:t>
            </a:r>
            <a:r>
              <a:rPr lang="ru-RU" sz="8000" dirty="0" smtClean="0"/>
              <a:t>, </a:t>
            </a:r>
            <a:r>
              <a:rPr lang="ru-RU" sz="8000" dirty="0" err="1" smtClean="0"/>
              <a:t>розглянув</a:t>
            </a:r>
            <a:r>
              <a:rPr lang="ru-RU" sz="8000" dirty="0" smtClean="0"/>
              <a:t> </a:t>
            </a:r>
            <a:r>
              <a:rPr lang="ru-RU" sz="8000" dirty="0" err="1" smtClean="0"/>
              <a:t>енергетично</a:t>
            </a:r>
            <a:r>
              <a:rPr lang="ru-RU" sz="8000" dirty="0" smtClean="0"/>
              <a:t> </a:t>
            </a:r>
            <a:r>
              <a:rPr lang="ru-RU" sz="8000" dirty="0" err="1" smtClean="0"/>
              <a:t>найвигідніші</a:t>
            </a:r>
            <a:r>
              <a:rPr lang="ru-RU" sz="8000" dirty="0" smtClean="0"/>
              <a:t> </a:t>
            </a:r>
            <a:r>
              <a:rPr lang="ru-RU" sz="8000" dirty="0" err="1" smtClean="0"/>
              <a:t>траєкторії</a:t>
            </a:r>
            <a:r>
              <a:rPr lang="ru-RU" sz="8000" dirty="0" smtClean="0"/>
              <a:t> </a:t>
            </a:r>
            <a:r>
              <a:rPr lang="ru-RU" sz="8000" dirty="0" err="1" smtClean="0"/>
              <a:t>космічних</a:t>
            </a:r>
            <a:r>
              <a:rPr lang="ru-RU" sz="8000" dirty="0" smtClean="0"/>
              <a:t> </a:t>
            </a:r>
            <a:r>
              <a:rPr lang="ru-RU" sz="8000" dirty="0" err="1" smtClean="0"/>
              <a:t>польотів</a:t>
            </a:r>
            <a:r>
              <a:rPr lang="ru-RU" sz="8000" dirty="0" smtClean="0"/>
              <a:t>, </a:t>
            </a:r>
            <a:r>
              <a:rPr lang="ru-RU" sz="8000" dirty="0" err="1" smtClean="0"/>
              <a:t>виклав</a:t>
            </a:r>
            <a:r>
              <a:rPr lang="ru-RU" sz="8000" dirty="0" smtClean="0"/>
              <a:t> </a:t>
            </a:r>
            <a:r>
              <a:rPr lang="ru-RU" sz="8000" dirty="0" err="1" smtClean="0"/>
              <a:t>теорію</a:t>
            </a:r>
            <a:r>
              <a:rPr lang="ru-RU" sz="8000" dirty="0" smtClean="0"/>
              <a:t> </a:t>
            </a:r>
            <a:r>
              <a:rPr lang="ru-RU" sz="8000" dirty="0" err="1" smtClean="0"/>
              <a:t>багатоступінчатих</a:t>
            </a:r>
            <a:r>
              <a:rPr lang="ru-RU" sz="8000" dirty="0" smtClean="0"/>
              <a:t> ракет. </a:t>
            </a:r>
            <a:r>
              <a:rPr lang="ru-RU" sz="8000" dirty="0" err="1" smtClean="0"/>
              <a:t>Запропонував</a:t>
            </a:r>
            <a:r>
              <a:rPr lang="ru-RU" sz="8000" dirty="0" smtClean="0"/>
              <a:t> </a:t>
            </a:r>
            <a:r>
              <a:rPr lang="ru-RU" sz="8000" dirty="0" err="1" smtClean="0"/>
              <a:t>використовувати</a:t>
            </a:r>
            <a:r>
              <a:rPr lang="ru-RU" sz="8000" dirty="0" smtClean="0"/>
              <a:t> для ракетного </a:t>
            </a:r>
            <a:r>
              <a:rPr lang="ru-RU" sz="8000" dirty="0" err="1" smtClean="0"/>
              <a:t>палива</a:t>
            </a:r>
            <a:r>
              <a:rPr lang="ru-RU" sz="8000" dirty="0" smtClean="0"/>
              <a:t> </a:t>
            </a:r>
            <a:r>
              <a:rPr lang="ru-RU" sz="8000" dirty="0" err="1" smtClean="0"/>
              <a:t>деякі</a:t>
            </a:r>
            <a:r>
              <a:rPr lang="ru-RU" sz="8000" dirty="0" smtClean="0"/>
              <a:t> метали </a:t>
            </a:r>
            <a:r>
              <a:rPr lang="ru-RU" sz="8000" dirty="0" err="1" smtClean="0"/>
              <a:t>і</a:t>
            </a:r>
            <a:r>
              <a:rPr lang="ru-RU" sz="8000" dirty="0" smtClean="0"/>
              <a:t> </a:t>
            </a:r>
            <a:r>
              <a:rPr lang="ru-RU" sz="8000" dirty="0" err="1" smtClean="0"/>
              <a:t>неметали</a:t>
            </a:r>
            <a:r>
              <a:rPr lang="ru-RU" sz="8000" dirty="0" smtClean="0"/>
              <a:t> та </a:t>
            </a:r>
            <a:r>
              <a:rPr lang="ru-RU" sz="8000" dirty="0" err="1" smtClean="0"/>
              <a:t>їх</a:t>
            </a:r>
            <a:r>
              <a:rPr lang="ru-RU" sz="8000" dirty="0" smtClean="0"/>
              <a:t> </a:t>
            </a:r>
            <a:r>
              <a:rPr lang="ru-RU" sz="8000" dirty="0" err="1" smtClean="0"/>
              <a:t>водневі</a:t>
            </a:r>
            <a:r>
              <a:rPr lang="ru-RU" sz="8000" dirty="0" smtClean="0"/>
              <a:t> </a:t>
            </a:r>
            <a:r>
              <a:rPr lang="ru-RU" sz="8000" dirty="0" err="1" smtClean="0"/>
              <a:t>сполуки</a:t>
            </a:r>
            <a:r>
              <a:rPr lang="ru-RU" sz="8000" dirty="0" smtClean="0"/>
              <a:t>. </a:t>
            </a:r>
            <a:r>
              <a:rPr lang="ru-RU" sz="8000" dirty="0" err="1" smtClean="0"/>
              <a:t>Розглянув</a:t>
            </a:r>
            <a:r>
              <a:rPr lang="ru-RU" sz="8000" dirty="0" smtClean="0"/>
              <a:t> </a:t>
            </a:r>
            <a:r>
              <a:rPr lang="ru-RU" sz="8000" dirty="0" err="1" smtClean="0"/>
              <a:t>проблеми</a:t>
            </a:r>
            <a:r>
              <a:rPr lang="ru-RU" sz="8000" dirty="0" smtClean="0"/>
              <a:t> </a:t>
            </a:r>
            <a:r>
              <a:rPr lang="ru-RU" sz="8000" dirty="0" err="1" smtClean="0"/>
              <a:t>створення</a:t>
            </a:r>
            <a:r>
              <a:rPr lang="ru-RU" sz="8000" dirty="0" smtClean="0"/>
              <a:t> </a:t>
            </a:r>
            <a:r>
              <a:rPr lang="ru-RU" sz="8000" dirty="0" err="1" smtClean="0"/>
              <a:t>проміжних</a:t>
            </a:r>
            <a:r>
              <a:rPr lang="ru-RU" sz="8000" dirty="0" smtClean="0"/>
              <a:t> </a:t>
            </a:r>
            <a:r>
              <a:rPr lang="ru-RU" sz="8000" dirty="0" err="1" smtClean="0"/>
              <a:t>міжпланетних</a:t>
            </a:r>
            <a:r>
              <a:rPr lang="ru-RU" sz="8000" dirty="0" smtClean="0"/>
              <a:t> баз, </a:t>
            </a:r>
            <a:r>
              <a:rPr lang="ru-RU" sz="8000" dirty="0" err="1" smtClean="0"/>
              <a:t>ідею</a:t>
            </a:r>
            <a:r>
              <a:rPr lang="ru-RU" sz="8000" dirty="0" smtClean="0"/>
              <a:t> </a:t>
            </a:r>
            <a:r>
              <a:rPr lang="ru-RU" sz="8000" dirty="0" err="1" smtClean="0"/>
              <a:t>використання</a:t>
            </a:r>
            <a:r>
              <a:rPr lang="ru-RU" sz="8000" dirty="0" smtClean="0"/>
              <a:t> </a:t>
            </a:r>
            <a:r>
              <a:rPr lang="ru-RU" sz="8000" dirty="0" err="1" smtClean="0"/>
              <a:t>гравітаційного</a:t>
            </a:r>
            <a:r>
              <a:rPr lang="ru-RU" sz="8000" dirty="0" smtClean="0"/>
              <a:t> поля </a:t>
            </a:r>
            <a:r>
              <a:rPr lang="ru-RU" sz="8000" dirty="0" err="1" smtClean="0"/>
              <a:t>небесних</a:t>
            </a:r>
            <a:r>
              <a:rPr lang="ru-RU" sz="8000" dirty="0" smtClean="0"/>
              <a:t> </a:t>
            </a:r>
            <a:r>
              <a:rPr lang="ru-RU" sz="8000" dirty="0" err="1" smtClean="0"/>
              <a:t>тіл</a:t>
            </a:r>
            <a:r>
              <a:rPr lang="ru-RU" sz="8000" dirty="0" smtClean="0"/>
              <a:t> для </a:t>
            </a:r>
            <a:r>
              <a:rPr lang="ru-RU" sz="8000" dirty="0" err="1" smtClean="0"/>
              <a:t>розв'язання</a:t>
            </a:r>
            <a:r>
              <a:rPr lang="ru-RU" sz="8000" dirty="0" smtClean="0"/>
              <a:t> </a:t>
            </a:r>
            <a:r>
              <a:rPr lang="ru-RU" sz="8000" dirty="0" err="1" smtClean="0"/>
              <a:t>цих</a:t>
            </a:r>
            <a:r>
              <a:rPr lang="ru-RU" sz="8000" dirty="0" smtClean="0"/>
              <a:t> проблем. </a:t>
            </a:r>
            <a:r>
              <a:rPr lang="ru-RU" sz="8000" dirty="0" err="1" smtClean="0"/>
              <a:t>Багато</a:t>
            </a:r>
            <a:r>
              <a:rPr lang="ru-RU" sz="8000" dirty="0" smtClean="0"/>
              <a:t> </a:t>
            </a:r>
            <a:r>
              <a:rPr lang="ru-RU" sz="8000" dirty="0" err="1" smtClean="0"/>
              <a:t>його</a:t>
            </a:r>
            <a:r>
              <a:rPr lang="ru-RU" sz="8000" dirty="0" smtClean="0"/>
              <a:t> </a:t>
            </a:r>
            <a:r>
              <a:rPr lang="ru-RU" sz="8000" dirty="0" err="1" smtClean="0"/>
              <a:t>ідей</a:t>
            </a:r>
            <a:r>
              <a:rPr lang="ru-RU" sz="8000" dirty="0" smtClean="0"/>
              <a:t> </a:t>
            </a:r>
            <a:r>
              <a:rPr lang="ru-RU" sz="8000" dirty="0" err="1" smtClean="0"/>
              <a:t>використано</a:t>
            </a:r>
            <a:r>
              <a:rPr lang="ru-RU" sz="8000" dirty="0" smtClean="0"/>
              <a:t> у </a:t>
            </a:r>
            <a:r>
              <a:rPr lang="ru-RU" sz="8000" dirty="0" err="1" smtClean="0"/>
              <a:t>практичній</a:t>
            </a:r>
            <a:r>
              <a:rPr lang="ru-RU" sz="8000" dirty="0" smtClean="0"/>
              <a:t> </a:t>
            </a:r>
            <a:r>
              <a:rPr lang="ru-RU" sz="8000" dirty="0" err="1" smtClean="0"/>
              <a:t>космонавтиці</a:t>
            </a:r>
            <a:r>
              <a:rPr lang="ru-RU" sz="8000" dirty="0" smtClean="0"/>
              <a:t> (про </a:t>
            </a:r>
            <a:r>
              <a:rPr lang="ru-RU" sz="8000" dirty="0" err="1" smtClean="0"/>
              <a:t>створення</a:t>
            </a:r>
            <a:r>
              <a:rPr lang="ru-RU" sz="8000" dirty="0" smtClean="0"/>
              <a:t> </a:t>
            </a:r>
            <a:r>
              <a:rPr lang="ru-RU" sz="8000" dirty="0" err="1" smtClean="0"/>
              <a:t>космічних</a:t>
            </a:r>
            <a:r>
              <a:rPr lang="ru-RU" sz="8000" dirty="0" smtClean="0"/>
              <a:t> систем, про </a:t>
            </a:r>
            <a:r>
              <a:rPr lang="ru-RU" sz="8000" dirty="0" err="1" smtClean="0"/>
              <a:t>розрахунки</a:t>
            </a:r>
            <a:r>
              <a:rPr lang="ru-RU" sz="8000" dirty="0" smtClean="0"/>
              <a:t> </a:t>
            </a:r>
            <a:r>
              <a:rPr lang="ru-RU" sz="8000" dirty="0" err="1" smtClean="0"/>
              <a:t>траєкторій</a:t>
            </a:r>
            <a:r>
              <a:rPr lang="ru-RU" sz="8000" dirty="0" smtClean="0"/>
              <a:t> </a:t>
            </a:r>
            <a:r>
              <a:rPr lang="ru-RU" sz="8000" dirty="0" err="1" smtClean="0"/>
              <a:t>польотів</a:t>
            </a:r>
            <a:r>
              <a:rPr lang="ru-RU" sz="8000" dirty="0" smtClean="0"/>
              <a:t> для </a:t>
            </a:r>
            <a:r>
              <a:rPr lang="ru-RU" sz="8000" dirty="0" err="1" smtClean="0"/>
              <a:t>висадки</a:t>
            </a:r>
            <a:r>
              <a:rPr lang="ru-RU" sz="8000" dirty="0" smtClean="0"/>
              <a:t> на </a:t>
            </a:r>
            <a:r>
              <a:rPr lang="ru-RU" sz="8000" dirty="0" err="1" smtClean="0"/>
              <a:t>місячну</a:t>
            </a:r>
            <a:r>
              <a:rPr lang="ru-RU" sz="8000" dirty="0" smtClean="0"/>
              <a:t> </a:t>
            </a:r>
            <a:r>
              <a:rPr lang="ru-RU" sz="8000" dirty="0" err="1" smtClean="0"/>
              <a:t>поверхню</a:t>
            </a:r>
            <a:r>
              <a:rPr lang="ru-RU" sz="8000" dirty="0" smtClean="0"/>
              <a:t>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4" name="Picture 2" descr="C:\Users\1\Pictures\250x351_85_20120830104131_315_Kondratyuk-Yurij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3786182" cy="5429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i="1" dirty="0" smtClean="0"/>
              <a:t>Микола Амосов</a:t>
            </a:r>
            <a:endParaRPr lang="ru-RU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500174"/>
            <a:ext cx="5111750" cy="4748226"/>
          </a:xfrm>
        </p:spPr>
        <p:txBody>
          <a:bodyPr>
            <a:normAutofit fontScale="70000" lnSpcReduction="20000"/>
          </a:bodyPr>
          <a:lstStyle/>
          <a:p>
            <a:r>
              <a:rPr lang="ru-RU" sz="3100" dirty="0" smtClean="0"/>
              <a:t>(</a:t>
            </a:r>
            <a:r>
              <a:rPr lang="ru-RU" sz="3100" dirty="0" err="1" smtClean="0"/>
              <a:t>народився</a:t>
            </a:r>
            <a:r>
              <a:rPr lang="ru-RU" sz="3100" dirty="0" smtClean="0"/>
              <a:t> </a:t>
            </a:r>
            <a:r>
              <a:rPr lang="ru-RU" sz="3100" dirty="0" smtClean="0">
                <a:hlinkClick r:id="rId2" tooltip="6 грудня"/>
              </a:rPr>
              <a:t>6 </a:t>
            </a:r>
            <a:r>
              <a:rPr lang="ru-RU" sz="3100" dirty="0" err="1" smtClean="0">
                <a:hlinkClick r:id="rId2" tooltip="6 грудня"/>
              </a:rPr>
              <a:t>грудня</a:t>
            </a:r>
            <a:r>
              <a:rPr lang="ru-RU" sz="3100" dirty="0" smtClean="0"/>
              <a:t> </a:t>
            </a:r>
            <a:r>
              <a:rPr lang="ru-RU" sz="3100" dirty="0" smtClean="0">
                <a:hlinkClick r:id="rId3" tooltip="1913"/>
              </a:rPr>
              <a:t>1913</a:t>
            </a:r>
            <a:r>
              <a:rPr lang="ru-RU" sz="3100" dirty="0" smtClean="0"/>
              <a:t> в </a:t>
            </a:r>
            <a:r>
              <a:rPr lang="ru-RU" sz="3100" dirty="0" err="1" smtClean="0"/>
              <a:t>селі</a:t>
            </a:r>
            <a:r>
              <a:rPr lang="ru-RU" sz="3100" dirty="0" smtClean="0"/>
              <a:t> </a:t>
            </a:r>
            <a:r>
              <a:rPr lang="ru-RU" sz="3100" dirty="0" err="1" smtClean="0">
                <a:hlinkClick r:id="rId4" tooltip="Ольхово (біля Череповця)"/>
              </a:rPr>
              <a:t>Ольхово</a:t>
            </a:r>
            <a:r>
              <a:rPr lang="ru-RU" sz="3100" dirty="0" smtClean="0"/>
              <a:t>, </a:t>
            </a:r>
            <a:r>
              <a:rPr lang="ru-RU" sz="3100" dirty="0" err="1" smtClean="0"/>
              <a:t>сучасна</a:t>
            </a:r>
            <a:r>
              <a:rPr lang="ru-RU" sz="3100" dirty="0" smtClean="0"/>
              <a:t> </a:t>
            </a:r>
            <a:r>
              <a:rPr lang="ru-RU" sz="3100" dirty="0" err="1" smtClean="0">
                <a:hlinkClick r:id="rId5" tooltip="Вологодська область"/>
              </a:rPr>
              <a:t>Вологодська</a:t>
            </a:r>
            <a:r>
              <a:rPr lang="ru-RU" sz="3100" dirty="0" smtClean="0">
                <a:hlinkClick r:id="rId5" tooltip="Вологодська область"/>
              </a:rPr>
              <a:t> область</a:t>
            </a:r>
            <a:r>
              <a:rPr lang="ru-RU" sz="3100" dirty="0" smtClean="0"/>
              <a:t>, затоплено </a:t>
            </a:r>
            <a:r>
              <a:rPr lang="ru-RU" sz="3100" dirty="0" err="1" smtClean="0"/>
              <a:t>Рибінською</a:t>
            </a:r>
            <a:r>
              <a:rPr lang="ru-RU" sz="3100" dirty="0" smtClean="0"/>
              <a:t> ГЕС — помер </a:t>
            </a:r>
            <a:r>
              <a:rPr lang="ru-RU" sz="3100" dirty="0" smtClean="0">
                <a:hlinkClick r:id="rId6" tooltip="12 грудня"/>
              </a:rPr>
              <a:t>12 </a:t>
            </a:r>
            <a:r>
              <a:rPr lang="ru-RU" sz="3100" dirty="0" err="1" smtClean="0">
                <a:hlinkClick r:id="rId6" tooltip="12 грудня"/>
              </a:rPr>
              <a:t>грудня</a:t>
            </a:r>
            <a:r>
              <a:rPr lang="ru-RU" sz="3100" dirty="0" smtClean="0"/>
              <a:t> </a:t>
            </a:r>
            <a:r>
              <a:rPr lang="ru-RU" sz="3100" dirty="0" smtClean="0">
                <a:hlinkClick r:id="rId7" tooltip="2002"/>
              </a:rPr>
              <a:t>2002</a:t>
            </a:r>
            <a:r>
              <a:rPr lang="ru-RU" sz="3100" dirty="0" smtClean="0"/>
              <a:t> у </a:t>
            </a:r>
            <a:r>
              <a:rPr lang="ru-RU" sz="3100" dirty="0" err="1" smtClean="0">
                <a:hlinkClick r:id="rId8" tooltip="Київ"/>
              </a:rPr>
              <a:t>Києві</a:t>
            </a:r>
            <a:r>
              <a:rPr lang="ru-RU" sz="3100" dirty="0" smtClean="0"/>
              <a:t>) — </a:t>
            </a:r>
            <a:r>
              <a:rPr lang="ru-RU" sz="3100" u="sng" dirty="0" err="1" smtClean="0">
                <a:hlinkClick r:id="rId9" tooltip="Україна"/>
              </a:rPr>
              <a:t>український</a:t>
            </a:r>
            <a:r>
              <a:rPr lang="ru-RU" sz="3100" dirty="0" smtClean="0"/>
              <a:t> </a:t>
            </a:r>
            <a:r>
              <a:rPr lang="ru-RU" sz="3100" dirty="0" err="1" smtClean="0">
                <a:hlinkClick r:id="rId10" tooltip="Лікар"/>
              </a:rPr>
              <a:t>лікар</a:t>
            </a:r>
            <a:r>
              <a:rPr lang="ru-RU" sz="3100" dirty="0" smtClean="0"/>
              <a:t>, </a:t>
            </a:r>
            <a:r>
              <a:rPr lang="ru-RU" sz="3100" dirty="0" smtClean="0">
                <a:hlinkClick r:id="rId11" tooltip="Учений"/>
              </a:rPr>
              <a:t>учений</a:t>
            </a:r>
            <a:r>
              <a:rPr lang="ru-RU" sz="3100" dirty="0" smtClean="0"/>
              <a:t> </a:t>
            </a:r>
            <a:r>
              <a:rPr lang="ru-RU" sz="3100" dirty="0" smtClean="0">
                <a:hlinkClick r:id="rId12" tooltip="Медицина"/>
              </a:rPr>
              <a:t>в </a:t>
            </a:r>
            <a:r>
              <a:rPr lang="ru-RU" sz="3100" dirty="0" err="1" smtClean="0">
                <a:hlinkClick r:id="rId12" tooltip="Медицина"/>
              </a:rPr>
              <a:t>галузі</a:t>
            </a:r>
            <a:r>
              <a:rPr lang="ru-RU" sz="3100" dirty="0" smtClean="0">
                <a:hlinkClick r:id="rId12" tooltip="Медицина"/>
              </a:rPr>
              <a:t> </a:t>
            </a:r>
            <a:r>
              <a:rPr lang="ru-RU" sz="3100" dirty="0" err="1" smtClean="0">
                <a:hlinkClick r:id="rId12" tooltip="Медицина"/>
              </a:rPr>
              <a:t>медицини</a:t>
            </a:r>
            <a:r>
              <a:rPr lang="ru-RU" sz="3100" dirty="0" smtClean="0"/>
              <a:t> </a:t>
            </a:r>
            <a:r>
              <a:rPr lang="ru-RU" sz="3100" dirty="0" err="1" smtClean="0"/>
              <a:t>та</a:t>
            </a:r>
            <a:r>
              <a:rPr lang="ru-RU" sz="3100" dirty="0" err="1" smtClean="0">
                <a:hlinkClick r:id="rId13" tooltip="Біокібернетика"/>
              </a:rPr>
              <a:t>біокібернетики</a:t>
            </a:r>
            <a:r>
              <a:rPr lang="ru-RU" sz="3100" dirty="0" smtClean="0"/>
              <a:t>, </a:t>
            </a:r>
            <a:r>
              <a:rPr lang="ru-RU" sz="3100" dirty="0" err="1" smtClean="0">
                <a:hlinkClick r:id="rId14" tooltip="Громадський діяч"/>
              </a:rPr>
              <a:t>громадський</a:t>
            </a:r>
            <a:r>
              <a:rPr lang="ru-RU" sz="3100" dirty="0" smtClean="0">
                <a:hlinkClick r:id="rId14" tooltip="Громадський діяч"/>
              </a:rPr>
              <a:t> </a:t>
            </a:r>
            <a:r>
              <a:rPr lang="ru-RU" sz="3100" dirty="0" err="1" smtClean="0">
                <a:hlinkClick r:id="rId14" tooltip="Громадський діяч"/>
              </a:rPr>
              <a:t>діяч</a:t>
            </a:r>
            <a:r>
              <a:rPr lang="ru-RU" sz="3100" dirty="0" smtClean="0"/>
              <a:t>, </a:t>
            </a:r>
            <a:r>
              <a:rPr lang="ru-RU" sz="3100" dirty="0" err="1" smtClean="0">
                <a:hlinkClick r:id="rId15" tooltip="Список академіків НАН України"/>
              </a:rPr>
              <a:t>академік</a:t>
            </a:r>
            <a:r>
              <a:rPr lang="ru-RU" sz="3100" dirty="0" smtClean="0">
                <a:hlinkClick r:id="rId15" tooltip="Список академіків НАН України"/>
              </a:rPr>
              <a:t> </a:t>
            </a:r>
            <a:r>
              <a:rPr lang="ru-RU" sz="3100" dirty="0" err="1" smtClean="0">
                <a:hlinkClick r:id="rId15" tooltip="Список академіків НАН України"/>
              </a:rPr>
              <a:t>Національної</a:t>
            </a:r>
            <a:r>
              <a:rPr lang="ru-RU" sz="3100" dirty="0" smtClean="0">
                <a:hlinkClick r:id="rId15" tooltip="Список академіків НАН України"/>
              </a:rPr>
              <a:t> </a:t>
            </a:r>
            <a:r>
              <a:rPr lang="ru-RU" sz="3100" dirty="0" err="1" smtClean="0">
                <a:hlinkClick r:id="rId15" tooltip="Список академіків НАН України"/>
              </a:rPr>
              <a:t>академії</a:t>
            </a:r>
            <a:r>
              <a:rPr lang="ru-RU" sz="3100" dirty="0" smtClean="0">
                <a:hlinkClick r:id="rId15" tooltip="Список академіків НАН України"/>
              </a:rPr>
              <a:t> наук </a:t>
            </a:r>
            <a:r>
              <a:rPr lang="ru-RU" sz="3100" dirty="0" err="1" smtClean="0">
                <a:hlinkClick r:id="rId15" tooltip="Список академіків НАН України"/>
              </a:rPr>
              <a:t>України</a:t>
            </a:r>
            <a:r>
              <a:rPr lang="ru-RU" sz="3100" dirty="0" smtClean="0"/>
              <a:t> (</a:t>
            </a:r>
            <a:r>
              <a:rPr lang="ru-RU" sz="3100" dirty="0" smtClean="0">
                <a:hlinkClick r:id="rId16" tooltip="1969"/>
              </a:rPr>
              <a:t>1969</a:t>
            </a:r>
            <a:r>
              <a:rPr lang="ru-RU" sz="3100" dirty="0" smtClean="0"/>
              <a:t>) та </a:t>
            </a:r>
            <a:r>
              <a:rPr lang="ru-RU" sz="3100" dirty="0" err="1" smtClean="0">
                <a:hlinkClick r:id="rId17" tooltip="Національна академія медичних наук України"/>
              </a:rPr>
              <a:t>Академії</a:t>
            </a:r>
            <a:r>
              <a:rPr lang="ru-RU" sz="3100" dirty="0" smtClean="0">
                <a:hlinkClick r:id="rId17" tooltip="Національна академія медичних наук України"/>
              </a:rPr>
              <a:t> </a:t>
            </a:r>
            <a:r>
              <a:rPr lang="ru-RU" sz="3100" dirty="0" err="1" smtClean="0">
                <a:hlinkClick r:id="rId17" tooltip="Національна академія медичних наук України"/>
              </a:rPr>
              <a:t>медичних</a:t>
            </a:r>
            <a:r>
              <a:rPr lang="ru-RU" sz="3100" dirty="0" smtClean="0">
                <a:hlinkClick r:id="rId17" tooltip="Національна академія медичних наук України"/>
              </a:rPr>
              <a:t> наук </a:t>
            </a:r>
            <a:r>
              <a:rPr lang="ru-RU" sz="3100" dirty="0" err="1" smtClean="0">
                <a:hlinkClick r:id="rId17" tooltip="Національна академія медичних наук України"/>
              </a:rPr>
              <a:t>України</a:t>
            </a:r>
            <a:r>
              <a:rPr lang="ru-RU" sz="3100" dirty="0" smtClean="0"/>
              <a:t> (</a:t>
            </a:r>
            <a:r>
              <a:rPr lang="ru-RU" sz="3100" dirty="0" smtClean="0">
                <a:hlinkClick r:id="rId18" tooltip="1993"/>
              </a:rPr>
              <a:t>1993</a:t>
            </a:r>
            <a:r>
              <a:rPr lang="ru-RU" sz="3100" dirty="0" smtClean="0"/>
              <a:t>), </a:t>
            </a:r>
            <a:r>
              <a:rPr lang="ru-RU" sz="3100" dirty="0" smtClean="0">
                <a:hlinkClick r:id="rId19" tooltip="Лауреат"/>
              </a:rPr>
              <a:t>лауреат</a:t>
            </a:r>
            <a:r>
              <a:rPr lang="ru-RU" sz="3100" dirty="0" smtClean="0"/>
              <a:t> </a:t>
            </a:r>
            <a:r>
              <a:rPr lang="ru-RU" sz="3100" dirty="0" err="1" smtClean="0">
                <a:hlinkClick r:id="rId20" tooltip="Ленінська премія"/>
              </a:rPr>
              <a:t>Ленінської</a:t>
            </a:r>
            <a:r>
              <a:rPr lang="ru-RU" sz="3100" dirty="0" smtClean="0">
                <a:hlinkClick r:id="rId20" tooltip="Ленінська премія"/>
              </a:rPr>
              <a:t> </a:t>
            </a:r>
            <a:r>
              <a:rPr lang="ru-RU" sz="3100" dirty="0" err="1" smtClean="0">
                <a:hlinkClick r:id="rId20" tooltip="Ленінська премія"/>
              </a:rPr>
              <a:t>премії</a:t>
            </a:r>
            <a:r>
              <a:rPr lang="ru-RU" sz="3100" dirty="0" smtClean="0"/>
              <a:t> (</a:t>
            </a:r>
            <a:r>
              <a:rPr lang="ru-RU" sz="3100" dirty="0" smtClean="0">
                <a:hlinkClick r:id="rId21" tooltip="1961"/>
              </a:rPr>
              <a:t>1961</a:t>
            </a:r>
            <a:r>
              <a:rPr lang="ru-RU" sz="3100" dirty="0" smtClean="0"/>
              <a:t>), </a:t>
            </a:r>
            <a:r>
              <a:rPr lang="ru-RU" sz="3100" dirty="0" err="1" smtClean="0">
                <a:hlinkClick r:id="rId22" tooltip="Державні нагороди України"/>
              </a:rPr>
              <a:t>Державної</a:t>
            </a:r>
            <a:r>
              <a:rPr lang="ru-RU" sz="3100" dirty="0" smtClean="0">
                <a:hlinkClick r:id="rId22" tooltip="Державні нагороди України"/>
              </a:rPr>
              <a:t> </a:t>
            </a:r>
            <a:r>
              <a:rPr lang="ru-RU" sz="3100" dirty="0" err="1" smtClean="0">
                <a:hlinkClick r:id="rId22" tooltip="Державні нагороди України"/>
              </a:rPr>
              <a:t>премії</a:t>
            </a:r>
            <a:r>
              <a:rPr lang="ru-RU" sz="3100" dirty="0" smtClean="0">
                <a:hlinkClick r:id="rId22" tooltip="Державні нагороди України"/>
              </a:rPr>
              <a:t> УРСР</a:t>
            </a:r>
            <a:r>
              <a:rPr lang="ru-RU" sz="3100" dirty="0" smtClean="0"/>
              <a:t> (</a:t>
            </a:r>
            <a:r>
              <a:rPr lang="ru-RU" sz="3100" dirty="0" smtClean="0">
                <a:hlinkClick r:id="rId23" tooltip="1978"/>
              </a:rPr>
              <a:t>1978</a:t>
            </a:r>
            <a:r>
              <a:rPr lang="ru-RU" sz="3100" dirty="0" smtClean="0"/>
              <a:t>, </a:t>
            </a:r>
            <a:r>
              <a:rPr lang="ru-RU" sz="3100" dirty="0" smtClean="0">
                <a:hlinkClick r:id="rId24" tooltip="1988"/>
              </a:rPr>
              <a:t>1988</a:t>
            </a:r>
            <a:r>
              <a:rPr lang="ru-RU" sz="3100" dirty="0" smtClean="0"/>
              <a:t>) </a:t>
            </a:r>
            <a:r>
              <a:rPr lang="ru-RU" sz="3100" dirty="0" err="1" smtClean="0"/>
              <a:t>і</a:t>
            </a:r>
            <a:r>
              <a:rPr lang="ru-RU" sz="3100" dirty="0" smtClean="0"/>
              <a:t> </a:t>
            </a:r>
            <a:r>
              <a:rPr lang="ru-RU" sz="3100" dirty="0" err="1" smtClean="0">
                <a:hlinkClick r:id="rId25" tooltip="Державна премія України в галузі науки і техніки"/>
              </a:rPr>
              <a:t>Державної</a:t>
            </a:r>
            <a:r>
              <a:rPr lang="ru-RU" sz="3100" dirty="0" smtClean="0">
                <a:hlinkClick r:id="rId25" tooltip="Державна премія України в галузі науки і техніки"/>
              </a:rPr>
              <a:t> </a:t>
            </a:r>
            <a:r>
              <a:rPr lang="ru-RU" sz="3100" dirty="0" err="1" smtClean="0">
                <a:hlinkClick r:id="rId25" tooltip="Державна премія України в галузі науки і техніки"/>
              </a:rPr>
              <a:t>премії</a:t>
            </a:r>
            <a:r>
              <a:rPr lang="ru-RU" sz="3100" dirty="0" smtClean="0">
                <a:hlinkClick r:id="rId25" tooltip="Державна премія України в галузі науки і техніки"/>
              </a:rPr>
              <a:t> </a:t>
            </a:r>
            <a:r>
              <a:rPr lang="ru-RU" sz="3100" dirty="0" err="1" smtClean="0">
                <a:hlinkClick r:id="rId25" tooltip="Державна премія України в галузі науки і техніки"/>
              </a:rPr>
              <a:t>України</a:t>
            </a:r>
            <a:r>
              <a:rPr lang="ru-RU" sz="3100" dirty="0" smtClean="0">
                <a:hlinkClick r:id="rId25" tooltip="Державна премія України в галузі науки і техніки"/>
              </a:rPr>
              <a:t> в </a:t>
            </a:r>
            <a:r>
              <a:rPr lang="ru-RU" sz="3100" dirty="0" err="1" smtClean="0">
                <a:hlinkClick r:id="rId25" tooltip="Державна премія України в галузі науки і техніки"/>
              </a:rPr>
              <a:t>галузі</a:t>
            </a:r>
            <a:r>
              <a:rPr lang="ru-RU" sz="3100" dirty="0" smtClean="0">
                <a:hlinkClick r:id="rId25" tooltip="Державна премія України в галузі науки і техніки"/>
              </a:rPr>
              <a:t> науки </a:t>
            </a:r>
            <a:r>
              <a:rPr lang="ru-RU" sz="3100" dirty="0" err="1" smtClean="0">
                <a:hlinkClick r:id="rId25" tooltip="Державна премія України в галузі науки і техніки"/>
              </a:rPr>
              <a:t>і</a:t>
            </a:r>
            <a:r>
              <a:rPr lang="ru-RU" sz="3100" dirty="0" smtClean="0">
                <a:hlinkClick r:id="rId25" tooltip="Державна премія України в галузі науки і техніки"/>
              </a:rPr>
              <a:t> </a:t>
            </a:r>
            <a:r>
              <a:rPr lang="ru-RU" sz="3100" dirty="0" err="1" smtClean="0">
                <a:hlinkClick r:id="rId25" tooltip="Державна премія України в галузі науки і техніки"/>
              </a:rPr>
              <a:t>техніки</a:t>
            </a:r>
            <a:r>
              <a:rPr lang="ru-RU" sz="3100" dirty="0" smtClean="0"/>
              <a:t> (</a:t>
            </a:r>
            <a:r>
              <a:rPr lang="ru-RU" sz="3100" dirty="0" smtClean="0">
                <a:hlinkClick r:id="rId26" tooltip="1997"/>
              </a:rPr>
              <a:t>1997</a:t>
            </a:r>
            <a:r>
              <a:rPr lang="ru-RU" sz="3100" dirty="0" smtClean="0"/>
              <a:t>). </a:t>
            </a:r>
            <a:r>
              <a:rPr lang="ru-RU" sz="3100" dirty="0" smtClean="0">
                <a:hlinkClick r:id="rId27" tooltip="Директор"/>
              </a:rPr>
              <a:t>Директор</a:t>
            </a:r>
            <a:r>
              <a:rPr lang="ru-RU" sz="3100" dirty="0" smtClean="0"/>
              <a:t> </a:t>
            </a:r>
            <a:r>
              <a:rPr lang="ru-RU" sz="3100" dirty="0" err="1" smtClean="0">
                <a:hlinkClick r:id="rId28" tooltip="Національний інститут серцево-судинної хірургії імені Миколи Амосова АМН України"/>
              </a:rPr>
              <a:t>Інституту</a:t>
            </a:r>
            <a:r>
              <a:rPr lang="ru-RU" sz="3100" dirty="0" smtClean="0">
                <a:hlinkClick r:id="rId28" tooltip="Національний інститут серцево-судинної хірургії імені Миколи Амосова АМН України"/>
              </a:rPr>
              <a:t> </a:t>
            </a:r>
            <a:r>
              <a:rPr lang="ru-RU" sz="3100" dirty="0" err="1" smtClean="0">
                <a:hlinkClick r:id="rId28" tooltip="Національний інститут серцево-судинної хірургії імені Миколи Амосова АМН України"/>
              </a:rPr>
              <a:t>серцево-судинної</a:t>
            </a:r>
            <a:r>
              <a:rPr lang="ru-RU" sz="3100" dirty="0" smtClean="0">
                <a:hlinkClick r:id="rId28" tooltip="Національний інститут серцево-судинної хірургії імені Миколи Амосова АМН України"/>
              </a:rPr>
              <a:t> </a:t>
            </a:r>
            <a:r>
              <a:rPr lang="ru-RU" sz="3100" dirty="0" err="1" smtClean="0">
                <a:hlinkClick r:id="rId28" tooltip="Національний інститут серцево-судинної хірургії імені Миколи Амосова АМН України"/>
              </a:rPr>
              <a:t>хірургії</a:t>
            </a:r>
            <a:r>
              <a:rPr lang="ru-RU" sz="3100" dirty="0" smtClean="0"/>
              <a:t> (</a:t>
            </a:r>
            <a:r>
              <a:rPr lang="ru-RU" sz="3100" dirty="0" smtClean="0">
                <a:hlinkClick r:id="rId29" tooltip="1983"/>
              </a:rPr>
              <a:t>1983</a:t>
            </a:r>
            <a:r>
              <a:rPr lang="ru-RU" sz="3100" dirty="0" smtClean="0"/>
              <a:t> – </a:t>
            </a:r>
            <a:r>
              <a:rPr lang="ru-RU" sz="3100" dirty="0" smtClean="0">
                <a:hlinkClick r:id="rId24" tooltip="1988"/>
              </a:rPr>
              <a:t>1988</a:t>
            </a:r>
            <a:r>
              <a:rPr lang="ru-RU" sz="3100" dirty="0" smtClean="0"/>
              <a:t>). </a:t>
            </a:r>
            <a:r>
              <a:rPr lang="ru-RU" sz="3100" dirty="0" smtClean="0">
                <a:hlinkClick r:id="rId30" tooltip="Доктор наук"/>
              </a:rPr>
              <a:t>Доктор </a:t>
            </a:r>
            <a:r>
              <a:rPr lang="ru-RU" sz="3100" dirty="0" err="1" smtClean="0">
                <a:hlinkClick r:id="rId30" tooltip="Доктор наук"/>
              </a:rPr>
              <a:t>медичних</a:t>
            </a:r>
            <a:r>
              <a:rPr lang="ru-RU" sz="3100" dirty="0" smtClean="0">
                <a:hlinkClick r:id="rId30" tooltip="Доктор наук"/>
              </a:rPr>
              <a:t> наук</a:t>
            </a:r>
            <a:r>
              <a:rPr lang="ru-RU" sz="3100" dirty="0" smtClean="0"/>
              <a:t>(</a:t>
            </a:r>
            <a:r>
              <a:rPr lang="ru-RU" sz="3100" dirty="0" smtClean="0">
                <a:hlinkClick r:id="rId31" tooltip="1953"/>
              </a:rPr>
              <a:t>1953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9218" name="Picture 2" descr="C:\Users\1\Pictures\Nikolai_Amosov_-_Soviet_Life,_October_1984.jpg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1" y="1142984"/>
            <a:ext cx="3929058" cy="5715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Ліна Костенко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142984"/>
            <a:ext cx="5486400" cy="5357850"/>
          </a:xfrm>
        </p:spPr>
        <p:txBody>
          <a:bodyPr>
            <a:normAutofit fontScale="40000" lnSpcReduction="20000"/>
          </a:bodyPr>
          <a:lstStyle/>
          <a:p>
            <a:r>
              <a:rPr lang="ru-RU" sz="3500" b="1" i="1" dirty="0" smtClean="0"/>
              <a:t>19 </a:t>
            </a:r>
            <a:r>
              <a:rPr lang="ru-RU" sz="3500" b="1" i="1" dirty="0" err="1" smtClean="0"/>
              <a:t>березня</a:t>
            </a:r>
            <a:r>
              <a:rPr lang="ru-RU" sz="3500" b="1" i="1" dirty="0" smtClean="0"/>
              <a:t> 1930 р. в </a:t>
            </a:r>
            <a:r>
              <a:rPr lang="ru-RU" sz="3500" b="1" i="1" dirty="0" err="1" smtClean="0"/>
              <a:t>містечку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Ржищеві</a:t>
            </a:r>
            <a:r>
              <a:rPr lang="ru-RU" sz="3500" b="1" i="1" dirty="0" smtClean="0"/>
              <a:t> на </a:t>
            </a:r>
            <a:r>
              <a:rPr lang="ru-RU" sz="3500" b="1" i="1" dirty="0" err="1" smtClean="0"/>
              <a:t>Київщині</a:t>
            </a:r>
            <a:r>
              <a:rPr lang="ru-RU" sz="3500" b="1" i="1" dirty="0" smtClean="0"/>
              <a:t> в </a:t>
            </a:r>
            <a:r>
              <a:rPr lang="ru-RU" sz="3500" b="1" i="1" dirty="0" err="1" smtClean="0"/>
              <a:t>учительській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сім’ї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народилася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відома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українська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поетеса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Ліна</a:t>
            </a:r>
            <a:r>
              <a:rPr lang="ru-RU" sz="3500" b="1" i="1" dirty="0" smtClean="0"/>
              <a:t> Костенко.</a:t>
            </a:r>
          </a:p>
          <a:p>
            <a:r>
              <a:rPr lang="ru-RU" sz="3500" b="1" i="1" dirty="0" smtClean="0"/>
              <a:t>З 1936 р. жила в </a:t>
            </a:r>
            <a:r>
              <a:rPr lang="ru-RU" sz="3500" b="1" i="1" dirty="0" err="1" smtClean="0"/>
              <a:t>Києві</a:t>
            </a:r>
            <a:r>
              <a:rPr lang="ru-RU" sz="3500" b="1" i="1" dirty="0" smtClean="0"/>
              <a:t>, де </a:t>
            </a:r>
            <a:r>
              <a:rPr lang="ru-RU" sz="3500" b="1" i="1" dirty="0" err="1" smtClean="0"/>
              <a:t>й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закінчила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середню</a:t>
            </a:r>
            <a:r>
              <a:rPr lang="ru-RU" sz="3500" b="1" i="1" dirty="0" smtClean="0"/>
              <a:t> школу. </a:t>
            </a:r>
            <a:r>
              <a:rPr lang="ru-RU" sz="3500" b="1" i="1" dirty="0" err="1" smtClean="0"/>
              <a:t>Потім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навча­лася</a:t>
            </a:r>
            <a:r>
              <a:rPr lang="ru-RU" sz="3500" b="1" i="1" dirty="0" smtClean="0"/>
              <a:t> в </a:t>
            </a:r>
            <a:r>
              <a:rPr lang="ru-RU" sz="3500" b="1" i="1" dirty="0" err="1" smtClean="0"/>
              <a:t>Київському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педагогічному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інституті</a:t>
            </a:r>
            <a:r>
              <a:rPr lang="ru-RU" sz="3500" b="1" i="1" dirty="0" smtClean="0"/>
              <a:t>. В 1956 р. </a:t>
            </a:r>
            <a:r>
              <a:rPr lang="ru-RU" sz="3500" b="1" i="1" dirty="0" err="1" smtClean="0"/>
              <a:t>закінчила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Мос­ковський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літературний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інститут</a:t>
            </a:r>
            <a:r>
              <a:rPr lang="ru-RU" sz="3500" b="1" i="1" dirty="0" smtClean="0"/>
              <a:t>.</a:t>
            </a:r>
          </a:p>
          <a:p>
            <a:r>
              <a:rPr lang="ru-RU" sz="3500" b="1" i="1" dirty="0" smtClean="0"/>
              <a:t>В </a:t>
            </a:r>
            <a:r>
              <a:rPr lang="ru-RU" sz="3500" b="1" i="1" dirty="0" err="1" smtClean="0"/>
              <a:t>літературу</a:t>
            </a:r>
            <a:r>
              <a:rPr lang="ru-RU" sz="3500" b="1" i="1" dirty="0" smtClean="0"/>
              <a:t> Л. Костенко приходить у </a:t>
            </a:r>
            <a:r>
              <a:rPr lang="ru-RU" sz="3500" b="1" i="1" dirty="0" err="1" smtClean="0"/>
              <a:t>післякультівську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добу</a:t>
            </a:r>
            <a:r>
              <a:rPr lang="ru-RU" sz="3500" b="1" i="1" dirty="0" smtClean="0"/>
              <a:t> на </a:t>
            </a:r>
            <a:r>
              <a:rPr lang="ru-RU" sz="3500" b="1" i="1" dirty="0" err="1" smtClean="0"/>
              <a:t>хвилі</a:t>
            </a:r>
            <a:r>
              <a:rPr lang="ru-RU" sz="3500" b="1" i="1" dirty="0" smtClean="0"/>
              <a:t> «</a:t>
            </a:r>
            <a:r>
              <a:rPr lang="ru-RU" sz="3500" b="1" i="1" dirty="0" err="1" smtClean="0"/>
              <a:t>хрущовської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відлиги</a:t>
            </a:r>
            <a:r>
              <a:rPr lang="ru-RU" sz="3500" b="1" i="1" dirty="0" smtClean="0"/>
              <a:t>» разом </a:t>
            </a:r>
            <a:r>
              <a:rPr lang="ru-RU" sz="3500" b="1" i="1" dirty="0" err="1" smtClean="0"/>
              <a:t>з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поетами</a:t>
            </a:r>
            <a:r>
              <a:rPr lang="ru-RU" sz="3500" b="1" i="1" dirty="0" smtClean="0"/>
              <a:t>-«</a:t>
            </a:r>
            <a:r>
              <a:rPr lang="ru-RU" sz="3500" b="1" i="1" dirty="0" err="1" smtClean="0"/>
              <a:t>шістдесятника­ми</a:t>
            </a:r>
            <a:r>
              <a:rPr lang="ru-RU" sz="3500" b="1" i="1" dirty="0" smtClean="0"/>
              <a:t>».</a:t>
            </a:r>
          </a:p>
          <a:p>
            <a:r>
              <a:rPr lang="ru-RU" sz="3500" b="1" i="1" dirty="0" smtClean="0"/>
              <a:t>Уже в </a:t>
            </a:r>
            <a:r>
              <a:rPr lang="ru-RU" sz="3500" b="1" i="1" dirty="0" err="1" smtClean="0"/>
              <a:t>дебютній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збірці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Ліни</a:t>
            </a:r>
            <a:r>
              <a:rPr lang="ru-RU" sz="3500" b="1" i="1" dirty="0" smtClean="0"/>
              <a:t> Костенко «</a:t>
            </a:r>
            <a:r>
              <a:rPr lang="ru-RU" sz="3500" b="1" i="1" dirty="0" err="1" smtClean="0"/>
              <a:t>Проміння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землі</a:t>
            </a:r>
            <a:r>
              <a:rPr lang="ru-RU" sz="3500" b="1" i="1" dirty="0" smtClean="0"/>
              <a:t>» </a:t>
            </a:r>
            <a:r>
              <a:rPr lang="ru-RU" sz="3500" b="1" i="1" dirty="0" err="1" smtClean="0"/>
              <a:t>були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окреслені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основні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ліричні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мотиви</a:t>
            </a:r>
            <a:r>
              <a:rPr lang="ru-RU" sz="3500" b="1" i="1" dirty="0" smtClean="0"/>
              <a:t>, </a:t>
            </a:r>
            <a:r>
              <a:rPr lang="ru-RU" sz="3500" b="1" i="1" dirty="0" err="1" smtClean="0"/>
              <a:t>яким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поетеса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залишилася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вірною</a:t>
            </a:r>
            <a:r>
              <a:rPr lang="ru-RU" sz="3500" b="1" i="1" dirty="0" smtClean="0"/>
              <a:t> до </a:t>
            </a:r>
            <a:r>
              <a:rPr lang="ru-RU" sz="3500" b="1" i="1" dirty="0" err="1" smtClean="0"/>
              <a:t>сьогодні</a:t>
            </a:r>
            <a:r>
              <a:rPr lang="ru-RU" sz="3500" b="1" i="1" dirty="0" smtClean="0"/>
              <a:t>, — </a:t>
            </a:r>
            <a:r>
              <a:rPr lang="ru-RU" sz="3500" b="1" i="1" dirty="0" err="1" smtClean="0"/>
              <a:t>історія</a:t>
            </a:r>
            <a:r>
              <a:rPr lang="ru-RU" sz="3500" b="1" i="1" dirty="0" smtClean="0"/>
              <a:t>, </a:t>
            </a:r>
            <a:r>
              <a:rPr lang="ru-RU" sz="3500" b="1" i="1" dirty="0" err="1" smtClean="0"/>
              <a:t>кохання</a:t>
            </a:r>
            <a:r>
              <a:rPr lang="ru-RU" sz="3500" b="1" i="1" dirty="0" smtClean="0"/>
              <a:t>, </a:t>
            </a:r>
            <a:r>
              <a:rPr lang="ru-RU" sz="3500" b="1" i="1" dirty="0" err="1" smtClean="0"/>
              <a:t>традиція</a:t>
            </a:r>
            <a:r>
              <a:rPr lang="ru-RU" sz="3500" b="1" i="1" dirty="0" smtClean="0"/>
              <a:t>, </a:t>
            </a:r>
            <a:r>
              <a:rPr lang="ru-RU" sz="3500" b="1" i="1" dirty="0" err="1" smtClean="0"/>
              <a:t>поетичне</a:t>
            </a:r>
            <a:r>
              <a:rPr lang="ru-RU" sz="3500" b="1" i="1" dirty="0" smtClean="0"/>
              <a:t> слово. На </a:t>
            </a:r>
            <a:r>
              <a:rPr lang="ru-RU" sz="3500" b="1" i="1" dirty="0" err="1" smtClean="0"/>
              <a:t>сьогодні</a:t>
            </a:r>
            <a:r>
              <a:rPr lang="ru-RU" sz="3500" b="1" i="1" dirty="0" smtClean="0"/>
              <a:t> Л. Костенко </a:t>
            </a:r>
            <a:r>
              <a:rPr lang="ru-RU" sz="3500" b="1" i="1" dirty="0" err="1" smtClean="0"/>
              <a:t>авторка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близько</a:t>
            </a:r>
            <a:r>
              <a:rPr lang="ru-RU" sz="3500" b="1" i="1" dirty="0" smtClean="0"/>
              <a:t> десяти </a:t>
            </a:r>
            <a:r>
              <a:rPr lang="ru-RU" sz="3500" b="1" i="1" dirty="0" err="1" smtClean="0"/>
              <a:t>поетичних</a:t>
            </a:r>
            <a:r>
              <a:rPr lang="ru-RU" sz="3500" b="1" i="1" dirty="0" smtClean="0"/>
              <a:t> книг, </a:t>
            </a:r>
            <a:r>
              <a:rPr lang="ru-RU" sz="3500" b="1" i="1" dirty="0" err="1" smtClean="0"/>
              <a:t>серед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яких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найвідоміші</a:t>
            </a:r>
            <a:r>
              <a:rPr lang="ru-RU" sz="3500" b="1" i="1" dirty="0" smtClean="0"/>
              <a:t>: «</a:t>
            </a:r>
            <a:r>
              <a:rPr lang="ru-RU" sz="3500" b="1" i="1" dirty="0" err="1" smtClean="0"/>
              <a:t>Мандрівка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серця</a:t>
            </a:r>
            <a:r>
              <a:rPr lang="ru-RU" sz="3500" b="1" i="1" dirty="0" smtClean="0"/>
              <a:t>» (1961), «Над берегами </a:t>
            </a:r>
            <a:r>
              <a:rPr lang="ru-RU" sz="3500" b="1" i="1" dirty="0" err="1" smtClean="0"/>
              <a:t>вічної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ріки</a:t>
            </a:r>
            <a:r>
              <a:rPr lang="ru-RU" sz="3500" b="1" i="1" dirty="0" smtClean="0"/>
              <a:t>» (1977), «</a:t>
            </a:r>
            <a:r>
              <a:rPr lang="ru-RU" sz="3500" b="1" i="1" dirty="0" err="1" smtClean="0"/>
              <a:t>Неповторність</a:t>
            </a:r>
            <a:r>
              <a:rPr lang="ru-RU" sz="3500" b="1" i="1" dirty="0" smtClean="0"/>
              <a:t>» (1980), «Сад </a:t>
            </a:r>
            <a:r>
              <a:rPr lang="ru-RU" sz="3500" b="1" i="1" dirty="0" err="1" smtClean="0"/>
              <a:t>нетанучих</a:t>
            </a:r>
            <a:r>
              <a:rPr lang="ru-RU" sz="3500" b="1" i="1" dirty="0" smtClean="0"/>
              <a:t> скульптур» (1987), «</a:t>
            </a:r>
            <a:r>
              <a:rPr lang="ru-RU" sz="3500" b="1" i="1" dirty="0" err="1" smtClean="0"/>
              <a:t>Вибране</a:t>
            </a:r>
            <a:r>
              <a:rPr lang="ru-RU" sz="3500" b="1" i="1" dirty="0" smtClean="0"/>
              <a:t>» (1989) </a:t>
            </a:r>
            <a:r>
              <a:rPr lang="ru-RU" sz="3500" b="1" i="1" dirty="0" err="1" smtClean="0"/>
              <a:t>тощо</a:t>
            </a:r>
            <a:r>
              <a:rPr lang="ru-RU" sz="3500" b="1" i="1" dirty="0" smtClean="0"/>
              <a:t>. Перу </a:t>
            </a:r>
            <a:r>
              <a:rPr lang="ru-RU" sz="3500" b="1" i="1" dirty="0" err="1" smtClean="0"/>
              <a:t>пи­сьменниці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належить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історичний</a:t>
            </a:r>
            <a:r>
              <a:rPr lang="ru-RU" sz="3500" b="1" i="1" dirty="0" smtClean="0"/>
              <a:t> роман у </a:t>
            </a:r>
            <a:r>
              <a:rPr lang="ru-RU" sz="3500" b="1" i="1" dirty="0" err="1" smtClean="0"/>
              <a:t>віршах</a:t>
            </a:r>
            <a:r>
              <a:rPr lang="ru-RU" sz="3500" b="1" i="1" dirty="0" smtClean="0"/>
              <a:t> «Маруся </a:t>
            </a:r>
            <a:r>
              <a:rPr lang="ru-RU" sz="3500" b="1" i="1" dirty="0" err="1" smtClean="0"/>
              <a:t>Чурай</a:t>
            </a:r>
            <a:r>
              <a:rPr lang="ru-RU" sz="3500" b="1" i="1" dirty="0" smtClean="0"/>
              <a:t>» (1979), за </a:t>
            </a:r>
            <a:r>
              <a:rPr lang="ru-RU" sz="3500" b="1" i="1" dirty="0" err="1" smtClean="0"/>
              <a:t>який</a:t>
            </a:r>
            <a:r>
              <a:rPr lang="ru-RU" sz="3500" b="1" i="1" dirty="0" smtClean="0"/>
              <a:t> вона </a:t>
            </a:r>
            <a:r>
              <a:rPr lang="ru-RU" sz="3500" b="1" i="1" dirty="0" err="1" smtClean="0"/>
              <a:t>удостоєна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Державної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премії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ім</a:t>
            </a:r>
            <a:r>
              <a:rPr lang="ru-RU" sz="3500" b="1" i="1" dirty="0" smtClean="0"/>
              <a:t>. Т. Г. </a:t>
            </a:r>
            <a:r>
              <a:rPr lang="ru-RU" sz="3500" b="1" i="1" dirty="0" err="1" smtClean="0"/>
              <a:t>Шевченка</a:t>
            </a:r>
            <a:r>
              <a:rPr lang="ru-RU" sz="3500" b="1" i="1" dirty="0" smtClean="0"/>
              <a:t>. </a:t>
            </a:r>
            <a:r>
              <a:rPr lang="ru-RU" sz="3500" b="1" i="1" dirty="0" err="1" smtClean="0"/>
              <a:t>Ліна</a:t>
            </a:r>
            <a:r>
              <a:rPr lang="ru-RU" sz="3500" b="1" i="1" dirty="0" smtClean="0"/>
              <a:t> Костенко </a:t>
            </a:r>
            <a:r>
              <a:rPr lang="ru-RU" sz="3500" b="1" i="1" dirty="0" err="1" smtClean="0"/>
              <a:t>є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також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авторкою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кіносценаріїв</a:t>
            </a:r>
            <a:r>
              <a:rPr lang="ru-RU" sz="3500" b="1" i="1" dirty="0" smtClean="0"/>
              <a:t> та </a:t>
            </a:r>
            <a:r>
              <a:rPr lang="ru-RU" sz="3500" b="1" i="1" dirty="0" err="1" smtClean="0"/>
              <a:t>кваліфікованим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перекладачем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польської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лірики</a:t>
            </a:r>
            <a:r>
              <a:rPr lang="ru-RU" sz="3500" b="1" i="1" dirty="0" smtClean="0"/>
              <a:t/>
            </a:r>
            <a:br>
              <a:rPr lang="ru-RU" sz="3500" b="1" i="1" dirty="0" smtClean="0"/>
            </a:br>
            <a:r>
              <a:rPr lang="ru-RU" sz="3500" b="1" i="1" dirty="0" err="1" smtClean="0"/>
              <a:t>Самобутня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творчість</a:t>
            </a:r>
            <a:r>
              <a:rPr lang="ru-RU" sz="3500" b="1" i="1" dirty="0" smtClean="0"/>
              <a:t> Л. Костенко, </a:t>
            </a:r>
            <a:r>
              <a:rPr lang="ru-RU" sz="3500" b="1" i="1" dirty="0" err="1" smtClean="0"/>
              <a:t>митця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непростої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до­лі</a:t>
            </a:r>
            <a:r>
              <a:rPr lang="ru-RU" sz="3500" b="1" i="1" dirty="0" smtClean="0"/>
              <a:t>, </a:t>
            </a:r>
            <a:r>
              <a:rPr lang="ru-RU" sz="3500" b="1" i="1" dirty="0" err="1" smtClean="0"/>
              <a:t>безкомпромісного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й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сміливого</a:t>
            </a:r>
            <a:r>
              <a:rPr lang="ru-RU" sz="3500" b="1" i="1" dirty="0" smtClean="0"/>
              <a:t>, </a:t>
            </a:r>
            <a:r>
              <a:rPr lang="ru-RU" sz="3500" b="1" i="1" dirty="0" err="1" smtClean="0"/>
              <a:t>ліричного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й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громадян­ськи</a:t>
            </a:r>
            <a:r>
              <a:rPr lang="ru-RU" sz="3500" b="1" i="1" dirty="0" smtClean="0"/>
              <a:t> активного, </a:t>
            </a:r>
            <a:r>
              <a:rPr lang="ru-RU" sz="3500" b="1" i="1" dirty="0" err="1" smtClean="0"/>
              <a:t>характеризується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ідейно-тематичним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і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жанровим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розмаїттям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ліричних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і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ліро-епічних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творів</a:t>
            </a:r>
            <a:r>
              <a:rPr lang="ru-RU" sz="3500" b="1" i="1" dirty="0" smtClean="0"/>
              <a:t>, </a:t>
            </a:r>
            <a:r>
              <a:rPr lang="ru-RU" sz="3500" b="1" i="1" dirty="0" err="1" smtClean="0"/>
              <a:t>твор­чими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пошуками</a:t>
            </a:r>
            <a:r>
              <a:rPr lang="ru-RU" sz="3500" b="1" i="1" dirty="0" smtClean="0"/>
              <a:t> в </a:t>
            </a:r>
            <a:r>
              <a:rPr lang="ru-RU" sz="3500" b="1" i="1" dirty="0" err="1" smtClean="0"/>
              <a:t>царині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форми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вірша</a:t>
            </a:r>
            <a:r>
              <a:rPr lang="ru-RU" sz="3500" b="1" i="1" dirty="0" smtClean="0"/>
              <a:t>, </a:t>
            </a:r>
            <a:r>
              <a:rPr lang="ru-RU" sz="3500" b="1" i="1" dirty="0" err="1" smtClean="0"/>
              <a:t>строфічної</a:t>
            </a:r>
            <a:r>
              <a:rPr lang="ru-RU" sz="3500" b="1" i="1" dirty="0" smtClean="0"/>
              <a:t> </a:t>
            </a:r>
            <a:r>
              <a:rPr lang="ru-RU" sz="3500" b="1" i="1" dirty="0" err="1" smtClean="0"/>
              <a:t>будови</a:t>
            </a:r>
            <a:r>
              <a:rPr lang="ru-RU" sz="3500" b="1" i="1" dirty="0" smtClean="0"/>
              <a:t>.</a:t>
            </a:r>
          </a:p>
          <a:p>
            <a:endParaRPr lang="ru-RU" dirty="0"/>
          </a:p>
        </p:txBody>
      </p:sp>
      <p:pic>
        <p:nvPicPr>
          <p:cNvPr id="10242" name="Picture 2" descr="C:\Users\1\Pictures\лы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3786182" cy="5643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Україна-єдина країна\E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8786874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А які відомі вам українці, яких знає весь світ?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F:\Україна-єдина країна\У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3576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642918"/>
            <a:ext cx="6643734" cy="2786082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</a:rPr>
              <a:t>Побажання</a:t>
            </a:r>
            <a:br>
              <a:rPr lang="uk-UA" sz="24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</a:rPr>
              <a:t> Є Батьківщина лиш одна.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</a:rPr>
              <a:t>        І в нас вона єдина –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</a:rPr>
              <a:t>        Це наша славна Україна!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</a:rPr>
              <a:t>              Не забувай Шевченка слів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</a:rPr>
              <a:t>              Про горду славу козаків.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</a:rPr>
              <a:t>              Не забувай, що ти дитина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</a:rPr>
              <a:t>              Землі, що зветься Україна.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</a:br>
            <a:endParaRPr lang="ru-RU" sz="2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3286124"/>
            <a:ext cx="7772400" cy="28575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14400" dirty="0" err="1" smtClean="0">
                <a:solidFill>
                  <a:srgbClr val="FFFF00"/>
                </a:solidFill>
              </a:rPr>
              <a:t>Любіть</a:t>
            </a:r>
            <a:r>
              <a:rPr lang="ru-RU" sz="14400" dirty="0" smtClean="0">
                <a:solidFill>
                  <a:srgbClr val="FFFF00"/>
                </a:solidFill>
              </a:rPr>
              <a:t> </a:t>
            </a:r>
            <a:r>
              <a:rPr lang="ru-RU" sz="14400" dirty="0" err="1" smtClean="0">
                <a:solidFill>
                  <a:srgbClr val="FFFF00"/>
                </a:solidFill>
              </a:rPr>
              <a:t>Україну</a:t>
            </a:r>
            <a:r>
              <a:rPr lang="ru-RU" sz="14400" dirty="0" smtClean="0">
                <a:solidFill>
                  <a:srgbClr val="FFFF00"/>
                </a:solidFill>
              </a:rPr>
              <a:t> у </a:t>
            </a:r>
            <a:r>
              <a:rPr lang="ru-RU" sz="14400" dirty="0" err="1" smtClean="0">
                <a:solidFill>
                  <a:srgbClr val="FFFF00"/>
                </a:solidFill>
              </a:rPr>
              <a:t>сні</a:t>
            </a:r>
            <a:r>
              <a:rPr lang="ru-RU" sz="14400" dirty="0" smtClean="0">
                <a:solidFill>
                  <a:srgbClr val="FFFF00"/>
                </a:solidFill>
              </a:rPr>
              <a:t> </a:t>
            </a:r>
            <a:r>
              <a:rPr lang="ru-RU" sz="14400" dirty="0" err="1" smtClean="0">
                <a:solidFill>
                  <a:srgbClr val="FFFF00"/>
                </a:solidFill>
              </a:rPr>
              <a:t>й</a:t>
            </a:r>
            <a:r>
              <a:rPr lang="ru-RU" sz="14400" dirty="0" smtClean="0">
                <a:solidFill>
                  <a:srgbClr val="FFFF00"/>
                </a:solidFill>
              </a:rPr>
              <a:t> наяву,</a:t>
            </a:r>
          </a:p>
          <a:p>
            <a:pPr algn="ctr"/>
            <a:r>
              <a:rPr lang="ru-RU" sz="14400" dirty="0" smtClean="0">
                <a:solidFill>
                  <a:srgbClr val="FFFF00"/>
                </a:solidFill>
              </a:rPr>
              <a:t>            </a:t>
            </a:r>
            <a:r>
              <a:rPr lang="ru-RU" sz="14400" dirty="0" err="1" smtClean="0">
                <a:solidFill>
                  <a:srgbClr val="FFFF00"/>
                </a:solidFill>
              </a:rPr>
              <a:t>Вишневу</a:t>
            </a:r>
            <a:r>
              <a:rPr lang="ru-RU" sz="14400" dirty="0" smtClean="0">
                <a:solidFill>
                  <a:srgbClr val="FFFF00"/>
                </a:solidFill>
              </a:rPr>
              <a:t> свою </a:t>
            </a:r>
            <a:r>
              <a:rPr lang="ru-RU" sz="14400" dirty="0" err="1" smtClean="0">
                <a:solidFill>
                  <a:srgbClr val="FFFF00"/>
                </a:solidFill>
              </a:rPr>
              <a:t>Україну</a:t>
            </a:r>
            <a:r>
              <a:rPr lang="ru-RU" sz="14400" dirty="0" smtClean="0">
                <a:solidFill>
                  <a:srgbClr val="FFFF00"/>
                </a:solidFill>
              </a:rPr>
              <a:t>,</a:t>
            </a:r>
          </a:p>
          <a:p>
            <a:pPr algn="ctr"/>
            <a:r>
              <a:rPr lang="ru-RU" sz="14400" dirty="0" smtClean="0">
                <a:solidFill>
                  <a:srgbClr val="FFFF00"/>
                </a:solidFill>
              </a:rPr>
              <a:t>            Красу </a:t>
            </a:r>
            <a:r>
              <a:rPr lang="ru-RU" sz="14400" dirty="0" err="1" smtClean="0">
                <a:solidFill>
                  <a:srgbClr val="FFFF00"/>
                </a:solidFill>
              </a:rPr>
              <a:t>її</a:t>
            </a:r>
            <a:r>
              <a:rPr lang="ru-RU" sz="14400" dirty="0" smtClean="0">
                <a:solidFill>
                  <a:srgbClr val="FFFF00"/>
                </a:solidFill>
              </a:rPr>
              <a:t> </a:t>
            </a:r>
            <a:r>
              <a:rPr lang="ru-RU" sz="14400" dirty="0" err="1" smtClean="0">
                <a:solidFill>
                  <a:srgbClr val="FFFF00"/>
                </a:solidFill>
              </a:rPr>
              <a:t>вічно</a:t>
            </a:r>
            <a:r>
              <a:rPr lang="ru-RU" sz="14400" dirty="0" smtClean="0">
                <a:solidFill>
                  <a:srgbClr val="FFFF00"/>
                </a:solidFill>
              </a:rPr>
              <a:t> живу </a:t>
            </a:r>
            <a:r>
              <a:rPr lang="ru-RU" sz="14400" dirty="0" err="1" smtClean="0">
                <a:solidFill>
                  <a:srgbClr val="FFFF00"/>
                </a:solidFill>
              </a:rPr>
              <a:t>і</a:t>
            </a:r>
            <a:r>
              <a:rPr lang="ru-RU" sz="14400" dirty="0" smtClean="0">
                <a:solidFill>
                  <a:srgbClr val="FFFF00"/>
                </a:solidFill>
              </a:rPr>
              <a:t> </a:t>
            </a:r>
            <a:r>
              <a:rPr lang="ru-RU" sz="14400" dirty="0" err="1" smtClean="0">
                <a:solidFill>
                  <a:srgbClr val="FFFF00"/>
                </a:solidFill>
              </a:rPr>
              <a:t>нову</a:t>
            </a:r>
            <a:r>
              <a:rPr lang="ru-RU" sz="14400" dirty="0" smtClean="0">
                <a:solidFill>
                  <a:srgbClr val="FFFF00"/>
                </a:solidFill>
              </a:rPr>
              <a:t>,</a:t>
            </a:r>
          </a:p>
          <a:p>
            <a:pPr algn="ctr"/>
            <a:r>
              <a:rPr lang="ru-RU" sz="14400" dirty="0" smtClean="0">
                <a:solidFill>
                  <a:srgbClr val="FFFF00"/>
                </a:solidFill>
              </a:rPr>
              <a:t>            І </a:t>
            </a:r>
            <a:r>
              <a:rPr lang="ru-RU" sz="14400" dirty="0" err="1" smtClean="0">
                <a:solidFill>
                  <a:srgbClr val="FFFF00"/>
                </a:solidFill>
              </a:rPr>
              <a:t>мову</a:t>
            </a:r>
            <a:r>
              <a:rPr lang="ru-RU" sz="14400" dirty="0" smtClean="0">
                <a:solidFill>
                  <a:srgbClr val="FFFF00"/>
                </a:solidFill>
              </a:rPr>
              <a:t> </a:t>
            </a:r>
            <a:r>
              <a:rPr lang="ru-RU" sz="14400" dirty="0" err="1" smtClean="0">
                <a:solidFill>
                  <a:srgbClr val="FFFF00"/>
                </a:solidFill>
              </a:rPr>
              <a:t>її</a:t>
            </a:r>
            <a:r>
              <a:rPr lang="ru-RU" sz="14400" dirty="0" smtClean="0">
                <a:solidFill>
                  <a:srgbClr val="FFFF00"/>
                </a:solidFill>
              </a:rPr>
              <a:t> </a:t>
            </a:r>
            <a:r>
              <a:rPr lang="ru-RU" sz="14400" dirty="0" err="1" smtClean="0">
                <a:solidFill>
                  <a:srgbClr val="FFFF00"/>
                </a:solidFill>
              </a:rPr>
              <a:t>солов’їну</a:t>
            </a:r>
            <a:r>
              <a:rPr lang="ru-RU" sz="160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841</TotalTime>
  <Words>1267</Words>
  <Application>Microsoft Office PowerPoint</Application>
  <PresentationFormat>Экран (4:3)</PresentationFormat>
  <Paragraphs>47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Метро</vt:lpstr>
      <vt:lpstr>Великі українці минулого і сьогодення</vt:lpstr>
      <vt:lpstr>Великі укаїнці минулого і сьогодення</vt:lpstr>
      <vt:lpstr>Великий Кобзар-Т.Г.Шевченко</vt:lpstr>
      <vt:lpstr>Т.Г.Шевченко не лише великий поет,а й художник…</vt:lpstr>
      <vt:lpstr>Леся Українка (1871-1913)</vt:lpstr>
      <vt:lpstr>Слайд 6</vt:lpstr>
      <vt:lpstr>Ярослав Мудрий (1019—1054 pp.)</vt:lpstr>
      <vt:lpstr>Слайд 8</vt:lpstr>
      <vt:lpstr>Северин Наливайко (1593-1596)</vt:lpstr>
      <vt:lpstr>Самійло Кішка (1600-1602)</vt:lpstr>
      <vt:lpstr>ПЕТРО "САГАЙДАЧНИЙ" КОНАШЕВИЧ (1614-1622)</vt:lpstr>
      <vt:lpstr>БОГДАН ХМЕЛЬНИЦЬКИЙ (1648-1657)</vt:lpstr>
      <vt:lpstr>ІВАН ВИГОВСЬКИЙ (1657-1659)</vt:lpstr>
      <vt:lpstr>Григорій Савич Сковорода (1722-1794)</vt:lpstr>
      <vt:lpstr>С</vt:lpstr>
      <vt:lpstr>Юрій КОНДРАТЮК (21.06.1897-23.02.1942)</vt:lpstr>
      <vt:lpstr>Микола Амосов</vt:lpstr>
      <vt:lpstr>Ліна Костенко</vt:lpstr>
      <vt:lpstr>Слайд 19</vt:lpstr>
      <vt:lpstr>А які відомі вам українці, яких знає весь світ?</vt:lpstr>
      <vt:lpstr>Побажання  Є Батьківщина лиш одна.         І в нас вона єдина –         Це наша славна Україна!               Не забувай Шевченка слів               Про горду славу козаків.               Не забувай, що ти дитина               Землі, що зветься Україна.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Великі укаїнці минулого і сьогодення</dc:title>
  <dc:creator>1</dc:creator>
  <cp:lastModifiedBy>1</cp:lastModifiedBy>
  <cp:revision>84</cp:revision>
  <dcterms:created xsi:type="dcterms:W3CDTF">2015-01-24T16:38:13Z</dcterms:created>
  <dcterms:modified xsi:type="dcterms:W3CDTF">2015-12-19T17:52:47Z</dcterms:modified>
</cp:coreProperties>
</file>